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9.jpg" ContentType="image/jpeg"/>
  <Override PartName="/ppt/media/image10.jpg" ContentType="image/jpeg"/>
  <Override PartName="/ppt/media/image55.jpg" ContentType="image/jpeg"/>
  <Override PartName="/ppt/media/image5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301" r:id="rId6"/>
    <p:sldId id="261" r:id="rId7"/>
    <p:sldId id="302" r:id="rId8"/>
    <p:sldId id="303" r:id="rId9"/>
    <p:sldId id="30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306" r:id="rId20"/>
    <p:sldId id="307" r:id="rId21"/>
    <p:sldId id="308" r:id="rId22"/>
    <p:sldId id="279" r:id="rId23"/>
    <p:sldId id="309" r:id="rId24"/>
    <p:sldId id="310" r:id="rId25"/>
    <p:sldId id="311" r:id="rId26"/>
    <p:sldId id="283" r:id="rId27"/>
    <p:sldId id="284" r:id="rId28"/>
    <p:sldId id="312" r:id="rId29"/>
    <p:sldId id="313" r:id="rId30"/>
    <p:sldId id="314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5" r:id="rId39"/>
    <p:sldId id="296" r:id="rId40"/>
    <p:sldId id="297" r:id="rId41"/>
    <p:sldId id="298" r:id="rId42"/>
    <p:sldId id="323" r:id="rId43"/>
    <p:sldId id="299" r:id="rId44"/>
    <p:sldId id="316" r:id="rId45"/>
    <p:sldId id="315" r:id="rId46"/>
    <p:sldId id="317" r:id="rId47"/>
    <p:sldId id="320" r:id="rId48"/>
    <p:sldId id="321" r:id="rId49"/>
    <p:sldId id="322" r:id="rId50"/>
    <p:sldId id="319" r:id="rId51"/>
    <p:sldId id="318" r:id="rId52"/>
    <p:sldId id="300" r:id="rId5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5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40187" y="4820974"/>
            <a:ext cx="3404235" cy="2037080"/>
          </a:xfrm>
          <a:custGeom>
            <a:avLst/>
            <a:gdLst/>
            <a:ahLst/>
            <a:cxnLst/>
            <a:rect l="l" t="t" r="r" b="b"/>
            <a:pathLst>
              <a:path w="3404234" h="2037079">
                <a:moveTo>
                  <a:pt x="0" y="2037024"/>
                </a:moveTo>
                <a:lnTo>
                  <a:pt x="34038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57744" y="9144"/>
            <a:ext cx="1286510" cy="6493510"/>
          </a:xfrm>
          <a:custGeom>
            <a:avLst/>
            <a:gdLst/>
            <a:ahLst/>
            <a:cxnLst/>
            <a:rect l="l" t="t" r="r" b="b"/>
            <a:pathLst>
              <a:path w="1286509" h="6493509">
                <a:moveTo>
                  <a:pt x="0" y="0"/>
                </a:moveTo>
                <a:lnTo>
                  <a:pt x="1286255" y="649320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91310" y="2442078"/>
            <a:ext cx="1452880" cy="4416425"/>
          </a:xfrm>
          <a:custGeom>
            <a:avLst/>
            <a:gdLst/>
            <a:ahLst/>
            <a:cxnLst/>
            <a:rect l="l" t="t" r="r" b="b"/>
            <a:pathLst>
              <a:path w="1452879" h="4416425">
                <a:moveTo>
                  <a:pt x="1452689" y="0"/>
                </a:moveTo>
                <a:lnTo>
                  <a:pt x="0" y="4415918"/>
                </a:lnTo>
                <a:lnTo>
                  <a:pt x="1452689" y="4415918"/>
                </a:lnTo>
                <a:lnTo>
                  <a:pt x="1452689" y="0"/>
                </a:lnTo>
                <a:close/>
              </a:path>
            </a:pathLst>
          </a:custGeom>
          <a:solidFill>
            <a:srgbClr val="009FA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37576" y="0"/>
            <a:ext cx="1106805" cy="5669280"/>
          </a:xfrm>
          <a:custGeom>
            <a:avLst/>
            <a:gdLst/>
            <a:ahLst/>
            <a:cxnLst/>
            <a:rect l="l" t="t" r="r" b="b"/>
            <a:pathLst>
              <a:path w="1106804" h="5669280">
                <a:moveTo>
                  <a:pt x="1106423" y="0"/>
                </a:moveTo>
                <a:lnTo>
                  <a:pt x="0" y="0"/>
                </a:lnTo>
                <a:lnTo>
                  <a:pt x="1106423" y="5669150"/>
                </a:lnTo>
                <a:lnTo>
                  <a:pt x="1106423" y="0"/>
                </a:lnTo>
                <a:close/>
              </a:path>
            </a:pathLst>
          </a:custGeom>
          <a:solidFill>
            <a:srgbClr val="009FA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15331" y="5038992"/>
            <a:ext cx="1729105" cy="1819275"/>
          </a:xfrm>
          <a:custGeom>
            <a:avLst/>
            <a:gdLst/>
            <a:ahLst/>
            <a:cxnLst/>
            <a:rect l="l" t="t" r="r" b="b"/>
            <a:pathLst>
              <a:path w="1729104" h="1819275">
                <a:moveTo>
                  <a:pt x="1728668" y="0"/>
                </a:moveTo>
                <a:lnTo>
                  <a:pt x="0" y="1819004"/>
                </a:lnTo>
                <a:lnTo>
                  <a:pt x="1728668" y="1819004"/>
                </a:lnTo>
                <a:lnTo>
                  <a:pt x="1728668" y="0"/>
                </a:lnTo>
                <a:close/>
              </a:path>
            </a:pathLst>
          </a:custGeom>
          <a:solidFill>
            <a:srgbClr val="285F74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21168" y="0"/>
            <a:ext cx="1323340" cy="4390390"/>
          </a:xfrm>
          <a:custGeom>
            <a:avLst/>
            <a:gdLst/>
            <a:ahLst/>
            <a:cxnLst/>
            <a:rect l="l" t="t" r="r" b="b"/>
            <a:pathLst>
              <a:path w="1323340" h="4390390">
                <a:moveTo>
                  <a:pt x="1322831" y="0"/>
                </a:moveTo>
                <a:lnTo>
                  <a:pt x="0" y="0"/>
                </a:lnTo>
                <a:lnTo>
                  <a:pt x="1322831" y="4390116"/>
                </a:lnTo>
                <a:lnTo>
                  <a:pt x="1322831" y="0"/>
                </a:lnTo>
                <a:close/>
              </a:path>
            </a:pathLst>
          </a:custGeom>
          <a:solidFill>
            <a:srgbClr val="1E4656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09888" y="0"/>
            <a:ext cx="134620" cy="880744"/>
          </a:xfrm>
          <a:custGeom>
            <a:avLst/>
            <a:gdLst/>
            <a:ahLst/>
            <a:cxnLst/>
            <a:rect l="l" t="t" r="r" b="b"/>
            <a:pathLst>
              <a:path w="134620" h="880744">
                <a:moveTo>
                  <a:pt x="134111" y="0"/>
                </a:moveTo>
                <a:lnTo>
                  <a:pt x="0" y="0"/>
                </a:lnTo>
                <a:lnTo>
                  <a:pt x="134111" y="880595"/>
                </a:lnTo>
                <a:lnTo>
                  <a:pt x="134111" y="0"/>
                </a:lnTo>
                <a:close/>
              </a:path>
            </a:pathLst>
          </a:custGeom>
          <a:solidFill>
            <a:srgbClr val="009FA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962025" cy="5698490"/>
          </a:xfrm>
          <a:custGeom>
            <a:avLst/>
            <a:gdLst/>
            <a:ahLst/>
            <a:cxnLst/>
            <a:rect l="l" t="t" r="r" b="b"/>
            <a:pathLst>
              <a:path w="962025" h="5698490">
                <a:moveTo>
                  <a:pt x="961644" y="0"/>
                </a:moveTo>
                <a:lnTo>
                  <a:pt x="0" y="8508"/>
                </a:lnTo>
                <a:lnTo>
                  <a:pt x="0" y="5698236"/>
                </a:lnTo>
                <a:lnTo>
                  <a:pt x="961644" y="16891"/>
                </a:lnTo>
                <a:lnTo>
                  <a:pt x="961644" y="0"/>
                </a:lnTo>
                <a:close/>
              </a:path>
            </a:pathLst>
          </a:custGeom>
          <a:solidFill>
            <a:srgbClr val="009FA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78708" y="6150863"/>
            <a:ext cx="5765291" cy="508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5105" y="1627377"/>
            <a:ext cx="679378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12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12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1212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40187" y="4820974"/>
            <a:ext cx="3404235" cy="2037080"/>
          </a:xfrm>
          <a:custGeom>
            <a:avLst/>
            <a:gdLst/>
            <a:ahLst/>
            <a:cxnLst/>
            <a:rect l="l" t="t" r="r" b="b"/>
            <a:pathLst>
              <a:path w="3404234" h="2037079">
                <a:moveTo>
                  <a:pt x="0" y="2037024"/>
                </a:moveTo>
                <a:lnTo>
                  <a:pt x="3403812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57744" y="9144"/>
            <a:ext cx="1286510" cy="6493510"/>
          </a:xfrm>
          <a:custGeom>
            <a:avLst/>
            <a:gdLst/>
            <a:ahLst/>
            <a:cxnLst/>
            <a:rect l="l" t="t" r="r" b="b"/>
            <a:pathLst>
              <a:path w="1286509" h="6493509">
                <a:moveTo>
                  <a:pt x="0" y="0"/>
                </a:moveTo>
                <a:lnTo>
                  <a:pt x="1286255" y="6493205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91310" y="2442078"/>
            <a:ext cx="1452880" cy="4416425"/>
          </a:xfrm>
          <a:custGeom>
            <a:avLst/>
            <a:gdLst/>
            <a:ahLst/>
            <a:cxnLst/>
            <a:rect l="l" t="t" r="r" b="b"/>
            <a:pathLst>
              <a:path w="1452879" h="4416425">
                <a:moveTo>
                  <a:pt x="1452689" y="0"/>
                </a:moveTo>
                <a:lnTo>
                  <a:pt x="0" y="4415918"/>
                </a:lnTo>
                <a:lnTo>
                  <a:pt x="1452689" y="4415918"/>
                </a:lnTo>
                <a:lnTo>
                  <a:pt x="1452689" y="0"/>
                </a:lnTo>
                <a:close/>
              </a:path>
            </a:pathLst>
          </a:custGeom>
          <a:solidFill>
            <a:srgbClr val="009FAE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37576" y="0"/>
            <a:ext cx="1106805" cy="5669280"/>
          </a:xfrm>
          <a:custGeom>
            <a:avLst/>
            <a:gdLst/>
            <a:ahLst/>
            <a:cxnLst/>
            <a:rect l="l" t="t" r="r" b="b"/>
            <a:pathLst>
              <a:path w="1106804" h="5669280">
                <a:moveTo>
                  <a:pt x="1106423" y="0"/>
                </a:moveTo>
                <a:lnTo>
                  <a:pt x="0" y="0"/>
                </a:lnTo>
                <a:lnTo>
                  <a:pt x="1106423" y="5669150"/>
                </a:lnTo>
                <a:lnTo>
                  <a:pt x="1106423" y="0"/>
                </a:lnTo>
                <a:close/>
              </a:path>
            </a:pathLst>
          </a:custGeom>
          <a:solidFill>
            <a:srgbClr val="009FA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15331" y="5038992"/>
            <a:ext cx="1729105" cy="1819275"/>
          </a:xfrm>
          <a:custGeom>
            <a:avLst/>
            <a:gdLst/>
            <a:ahLst/>
            <a:cxnLst/>
            <a:rect l="l" t="t" r="r" b="b"/>
            <a:pathLst>
              <a:path w="1729104" h="1819275">
                <a:moveTo>
                  <a:pt x="1728668" y="0"/>
                </a:moveTo>
                <a:lnTo>
                  <a:pt x="0" y="1819004"/>
                </a:lnTo>
                <a:lnTo>
                  <a:pt x="1728668" y="1819004"/>
                </a:lnTo>
                <a:lnTo>
                  <a:pt x="1728668" y="0"/>
                </a:lnTo>
                <a:close/>
              </a:path>
            </a:pathLst>
          </a:custGeom>
          <a:solidFill>
            <a:srgbClr val="285F74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21168" y="0"/>
            <a:ext cx="1323340" cy="4390390"/>
          </a:xfrm>
          <a:custGeom>
            <a:avLst/>
            <a:gdLst/>
            <a:ahLst/>
            <a:cxnLst/>
            <a:rect l="l" t="t" r="r" b="b"/>
            <a:pathLst>
              <a:path w="1323340" h="4390390">
                <a:moveTo>
                  <a:pt x="1322831" y="0"/>
                </a:moveTo>
                <a:lnTo>
                  <a:pt x="0" y="0"/>
                </a:lnTo>
                <a:lnTo>
                  <a:pt x="1322831" y="4390116"/>
                </a:lnTo>
                <a:lnTo>
                  <a:pt x="1322831" y="0"/>
                </a:lnTo>
                <a:close/>
              </a:path>
            </a:pathLst>
          </a:custGeom>
          <a:solidFill>
            <a:srgbClr val="1E4656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09888" y="0"/>
            <a:ext cx="134620" cy="880744"/>
          </a:xfrm>
          <a:custGeom>
            <a:avLst/>
            <a:gdLst/>
            <a:ahLst/>
            <a:cxnLst/>
            <a:rect l="l" t="t" r="r" b="b"/>
            <a:pathLst>
              <a:path w="134620" h="880744">
                <a:moveTo>
                  <a:pt x="134111" y="0"/>
                </a:moveTo>
                <a:lnTo>
                  <a:pt x="0" y="0"/>
                </a:lnTo>
                <a:lnTo>
                  <a:pt x="134111" y="880595"/>
                </a:lnTo>
                <a:lnTo>
                  <a:pt x="134111" y="0"/>
                </a:lnTo>
                <a:close/>
              </a:path>
            </a:pathLst>
          </a:custGeom>
          <a:solidFill>
            <a:srgbClr val="009FAE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0"/>
            <a:ext cx="962025" cy="5698490"/>
          </a:xfrm>
          <a:custGeom>
            <a:avLst/>
            <a:gdLst/>
            <a:ahLst/>
            <a:cxnLst/>
            <a:rect l="l" t="t" r="r" b="b"/>
            <a:pathLst>
              <a:path w="962025" h="5698490">
                <a:moveTo>
                  <a:pt x="961644" y="0"/>
                </a:moveTo>
                <a:lnTo>
                  <a:pt x="0" y="8508"/>
                </a:lnTo>
                <a:lnTo>
                  <a:pt x="0" y="5698236"/>
                </a:lnTo>
                <a:lnTo>
                  <a:pt x="961644" y="16891"/>
                </a:lnTo>
                <a:lnTo>
                  <a:pt x="961644" y="0"/>
                </a:lnTo>
                <a:close/>
              </a:path>
            </a:pathLst>
          </a:custGeom>
          <a:solidFill>
            <a:srgbClr val="009FA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6106667"/>
            <a:ext cx="9144000" cy="751840"/>
          </a:xfrm>
          <a:custGeom>
            <a:avLst/>
            <a:gdLst/>
            <a:ahLst/>
            <a:cxnLst/>
            <a:rect l="l" t="t" r="r" b="b"/>
            <a:pathLst>
              <a:path w="9144000" h="751840">
                <a:moveTo>
                  <a:pt x="9144000" y="751329"/>
                </a:moveTo>
                <a:lnTo>
                  <a:pt x="9144000" y="0"/>
                </a:lnTo>
                <a:lnTo>
                  <a:pt x="0" y="0"/>
                </a:lnTo>
                <a:lnTo>
                  <a:pt x="0" y="751329"/>
                </a:lnTo>
                <a:lnTo>
                  <a:pt x="9144000" y="751329"/>
                </a:lnTo>
                <a:close/>
              </a:path>
            </a:pathLst>
          </a:custGeom>
          <a:solidFill>
            <a:srgbClr val="009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4740" y="2639948"/>
            <a:ext cx="32588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1212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9647" y="1311910"/>
            <a:ext cx="6216650" cy="4123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9009" y="6233100"/>
            <a:ext cx="5574030" cy="55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bg1"/>
                </a:solidFill>
                <a:latin typeface="Monotype Corsiva"/>
                <a:cs typeface="Monotype Corsiva"/>
              </a:defRPr>
            </a:lvl1pPr>
          </a:lstStyle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18" Type="http://schemas.openxmlformats.org/officeDocument/2006/relationships/image" Target="../media/image32.jpg"/><Relationship Id="rId26" Type="http://schemas.openxmlformats.org/officeDocument/2006/relationships/image" Target="../media/image40.jpg"/><Relationship Id="rId3" Type="http://schemas.openxmlformats.org/officeDocument/2006/relationships/image" Target="../media/image1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2.jpg"/><Relationship Id="rId16" Type="http://schemas.openxmlformats.org/officeDocument/2006/relationships/image" Target="../media/image30.jpg"/><Relationship Id="rId20" Type="http://schemas.openxmlformats.org/officeDocument/2006/relationships/image" Target="../media/image34.jp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11" Type="http://schemas.openxmlformats.org/officeDocument/2006/relationships/image" Target="../media/image25.png"/><Relationship Id="rId24" Type="http://schemas.openxmlformats.org/officeDocument/2006/relationships/image" Target="../media/image38.jpg"/><Relationship Id="rId32" Type="http://schemas.openxmlformats.org/officeDocument/2006/relationships/image" Target="../media/image46.jp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jpg"/><Relationship Id="rId10" Type="http://schemas.openxmlformats.org/officeDocument/2006/relationships/image" Target="../media/image24.jp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Relationship Id="rId22" Type="http://schemas.openxmlformats.org/officeDocument/2006/relationships/image" Target="../media/image36.jpg"/><Relationship Id="rId27" Type="http://schemas.openxmlformats.org/officeDocument/2006/relationships/image" Target="../media/image41.png"/><Relationship Id="rId30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.png"/><Relationship Id="rId7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g"/><Relationship Id="rId5" Type="http://schemas.openxmlformats.org/officeDocument/2006/relationships/image" Target="../media/image54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g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05149" y="930937"/>
            <a:ext cx="2236470" cy="128079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73380" marR="5080" indent="-361315">
              <a:lnSpc>
                <a:spcPts val="4730"/>
              </a:lnSpc>
              <a:spcBef>
                <a:spcPts val="610"/>
              </a:spcBef>
            </a:pPr>
            <a:r>
              <a:rPr sz="4300" spc="-45" dirty="0">
                <a:solidFill>
                  <a:srgbClr val="00763C"/>
                </a:solidFill>
                <a:latin typeface="Trebuchet MS"/>
                <a:cs typeface="Trebuchet MS"/>
              </a:rPr>
              <a:t>Welcome </a:t>
            </a:r>
            <a:r>
              <a:rPr sz="4300" dirty="0">
                <a:solidFill>
                  <a:srgbClr val="00763C"/>
                </a:solidFill>
                <a:latin typeface="Trebuchet MS"/>
                <a:cs typeface="Trebuchet MS"/>
              </a:rPr>
              <a:t>to</a:t>
            </a:r>
            <a:r>
              <a:rPr sz="4300" spc="-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300" spc="-25" dirty="0">
                <a:solidFill>
                  <a:srgbClr val="00763C"/>
                </a:solidFill>
                <a:latin typeface="Trebuchet MS"/>
                <a:cs typeface="Trebuchet MS"/>
              </a:rPr>
              <a:t>the</a:t>
            </a:r>
            <a:endParaRPr sz="43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200" y="2285109"/>
            <a:ext cx="7868284" cy="1795145"/>
          </a:xfrm>
          <a:prstGeom prst="rect">
            <a:avLst/>
          </a:prstGeom>
        </p:spPr>
        <p:txBody>
          <a:bodyPr vert="horz" wrap="square" lIns="0" tIns="280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JA</a:t>
            </a:r>
            <a:r>
              <a:rPr sz="3200" spc="-204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Staff</a:t>
            </a:r>
            <a:r>
              <a:rPr sz="3200" spc="-17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Alumni</a:t>
            </a:r>
            <a:r>
              <a:rPr sz="3200" spc="-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Network…</a:t>
            </a:r>
            <a:r>
              <a:rPr sz="3200" spc="-3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00763C"/>
                </a:solidFill>
                <a:latin typeface="Trebuchet MS"/>
                <a:cs typeface="Trebuchet MS"/>
              </a:rPr>
              <a:t>a</a:t>
            </a:r>
            <a:r>
              <a:rPr sz="3200" i="1" spc="-1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i="1" dirty="0">
                <a:solidFill>
                  <a:srgbClr val="00763C"/>
                </a:solidFill>
                <a:latin typeface="Trebuchet MS"/>
                <a:cs typeface="Trebuchet MS"/>
              </a:rPr>
              <a:t>Pioneer</a:t>
            </a:r>
            <a:r>
              <a:rPr sz="3200" i="1" spc="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i="1" spc="-10" dirty="0">
                <a:solidFill>
                  <a:srgbClr val="00763C"/>
                </a:solidFill>
                <a:latin typeface="Trebuchet MS"/>
                <a:cs typeface="Trebuchet MS"/>
              </a:rPr>
              <a:t>legacy</a:t>
            </a:r>
            <a:endParaRPr sz="3200" dirty="0">
              <a:latin typeface="Trebuchet MS"/>
              <a:cs typeface="Trebuchet MS"/>
            </a:endParaRPr>
          </a:p>
          <a:p>
            <a:pPr marR="359410" algn="ctr">
              <a:lnSpc>
                <a:spcPct val="100000"/>
              </a:lnSpc>
              <a:spcBef>
                <a:spcPts val="2820"/>
              </a:spcBef>
            </a:pPr>
            <a:r>
              <a:rPr sz="4300" i="1" dirty="0">
                <a:solidFill>
                  <a:srgbClr val="00763C"/>
                </a:solidFill>
                <a:latin typeface="Trebuchet MS"/>
                <a:cs typeface="Trebuchet MS"/>
              </a:rPr>
              <a:t>Annual</a:t>
            </a:r>
            <a:r>
              <a:rPr sz="4300" i="1" spc="-14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300" i="1" spc="-10" dirty="0">
                <a:solidFill>
                  <a:srgbClr val="00763C"/>
                </a:solidFill>
                <a:latin typeface="Trebuchet MS"/>
                <a:cs typeface="Trebuchet MS"/>
              </a:rPr>
              <a:t>Meeting</a:t>
            </a:r>
            <a:endParaRPr sz="43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79612" y="1219200"/>
            <a:ext cx="5184775" cy="24828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79400" marR="266700" algn="ctr">
              <a:lnSpc>
                <a:spcPts val="6440"/>
              </a:lnSpc>
              <a:spcBef>
                <a:spcPts val="350"/>
              </a:spcBef>
            </a:pPr>
            <a:r>
              <a:rPr sz="5400" dirty="0">
                <a:solidFill>
                  <a:srgbClr val="00763C"/>
                </a:solidFill>
                <a:latin typeface="Trebuchet MS"/>
                <a:cs typeface="Trebuchet MS"/>
              </a:rPr>
              <a:t>Join</a:t>
            </a:r>
            <a:r>
              <a:rPr sz="5400" spc="-1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5400" dirty="0">
                <a:solidFill>
                  <a:srgbClr val="00763C"/>
                </a:solidFill>
                <a:latin typeface="Trebuchet MS"/>
                <a:cs typeface="Trebuchet MS"/>
              </a:rPr>
              <a:t>Us</a:t>
            </a:r>
            <a:r>
              <a:rPr sz="5400" spc="-1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5400" spc="-685" dirty="0">
                <a:solidFill>
                  <a:srgbClr val="00763C"/>
                </a:solidFill>
                <a:latin typeface="Trebuchet MS"/>
                <a:cs typeface="Trebuchet MS"/>
              </a:rPr>
              <a:t>T</a:t>
            </a:r>
            <a:r>
              <a:rPr sz="5400" spc="-5" dirty="0">
                <a:solidFill>
                  <a:srgbClr val="00763C"/>
                </a:solidFill>
                <a:latin typeface="Trebuchet MS"/>
                <a:cs typeface="Trebuchet MS"/>
              </a:rPr>
              <a:t>onight</a:t>
            </a:r>
            <a:r>
              <a:rPr sz="5400" spc="-10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5400" dirty="0">
                <a:solidFill>
                  <a:srgbClr val="00763C"/>
                </a:solidFill>
                <a:latin typeface="Trebuchet MS"/>
                <a:cs typeface="Trebuchet MS"/>
              </a:rPr>
              <a:t>at</a:t>
            </a:r>
            <a:r>
              <a:rPr sz="5400" spc="-1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5400" spc="-25" dirty="0">
                <a:solidFill>
                  <a:srgbClr val="00763C"/>
                </a:solidFill>
                <a:latin typeface="Trebuchet MS"/>
                <a:cs typeface="Trebuchet MS"/>
              </a:rPr>
              <a:t>the</a:t>
            </a:r>
            <a:endParaRPr sz="5400" dirty="0">
              <a:latin typeface="Trebuchet MS"/>
              <a:cs typeface="Trebuchet MS"/>
            </a:endParaRPr>
          </a:p>
          <a:p>
            <a:pPr algn="ctr">
              <a:lnSpc>
                <a:spcPts val="6220"/>
              </a:lnSpc>
            </a:pPr>
            <a:r>
              <a:rPr sz="5400" dirty="0">
                <a:solidFill>
                  <a:srgbClr val="00763C"/>
                </a:solidFill>
                <a:latin typeface="Trebuchet MS"/>
                <a:cs typeface="Trebuchet MS"/>
              </a:rPr>
              <a:t>JASAN</a:t>
            </a:r>
            <a:r>
              <a:rPr sz="5400" spc="-1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5400" spc="-10" dirty="0">
                <a:solidFill>
                  <a:srgbClr val="00763C"/>
                </a:solidFill>
                <a:latin typeface="Trebuchet MS"/>
                <a:cs typeface="Trebuchet MS"/>
              </a:rPr>
              <a:t>Reception</a:t>
            </a:r>
            <a:endParaRPr sz="54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01831" y="1041261"/>
            <a:ext cx="5905500" cy="3430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46405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Welcome</a:t>
            </a:r>
            <a:r>
              <a:rPr sz="4000" spc="-28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back</a:t>
            </a:r>
            <a:endParaRPr sz="40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74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JA</a:t>
            </a:r>
            <a:r>
              <a:rPr sz="4000" spc="-30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Staff</a:t>
            </a:r>
            <a:r>
              <a:rPr lang="en-US" sz="4000" spc="-29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Alumni</a:t>
            </a:r>
            <a:r>
              <a:rPr lang="en-US" sz="4000" spc="-9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Network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…</a:t>
            </a:r>
            <a:endParaRPr sz="4000" dirty="0">
              <a:latin typeface="Trebuchet MS"/>
              <a:cs typeface="Trebuchet MS"/>
            </a:endParaRPr>
          </a:p>
          <a:p>
            <a:pPr marR="445770" algn="ctr">
              <a:lnSpc>
                <a:spcPct val="100000"/>
              </a:lnSpc>
              <a:spcBef>
                <a:spcPts val="120"/>
              </a:spcBef>
            </a:pPr>
            <a:r>
              <a:rPr sz="4000" i="1" dirty="0">
                <a:solidFill>
                  <a:srgbClr val="00763C"/>
                </a:solidFill>
                <a:latin typeface="Trebuchet MS"/>
                <a:cs typeface="Trebuchet MS"/>
              </a:rPr>
              <a:t>a</a:t>
            </a:r>
            <a:r>
              <a:rPr sz="4000" i="1" spc="-10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i="1" dirty="0">
                <a:solidFill>
                  <a:srgbClr val="00763C"/>
                </a:solidFill>
                <a:latin typeface="Trebuchet MS"/>
                <a:cs typeface="Trebuchet MS"/>
              </a:rPr>
              <a:t>Pioneer</a:t>
            </a:r>
            <a:r>
              <a:rPr sz="4000" i="1" spc="-7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i="1" spc="-10" dirty="0">
                <a:solidFill>
                  <a:srgbClr val="00763C"/>
                </a:solidFill>
                <a:latin typeface="Trebuchet MS"/>
                <a:cs typeface="Trebuchet MS"/>
              </a:rPr>
              <a:t>legacy</a:t>
            </a:r>
            <a:endParaRPr sz="4000" dirty="0">
              <a:latin typeface="Trebuchet MS"/>
              <a:cs typeface="Trebuchet MS"/>
            </a:endParaRPr>
          </a:p>
          <a:p>
            <a:pPr marR="445134" algn="ctr">
              <a:lnSpc>
                <a:spcPct val="100000"/>
              </a:lnSpc>
              <a:spcBef>
                <a:spcPts val="3745"/>
              </a:spcBef>
            </a:pPr>
            <a:r>
              <a:rPr sz="4000" i="1" dirty="0">
                <a:solidFill>
                  <a:srgbClr val="00763C"/>
                </a:solidFill>
                <a:latin typeface="Trebuchet MS"/>
                <a:cs typeface="Trebuchet MS"/>
              </a:rPr>
              <a:t>Annual</a:t>
            </a:r>
            <a:r>
              <a:rPr sz="4000" i="1" spc="-13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i="1" spc="-10" dirty="0">
                <a:solidFill>
                  <a:srgbClr val="00763C"/>
                </a:solidFill>
                <a:latin typeface="Trebuchet MS"/>
                <a:cs typeface="Trebuchet MS"/>
              </a:rPr>
              <a:t>Meeting</a:t>
            </a:r>
            <a:endParaRPr sz="4000" dirty="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351469" y="912623"/>
            <a:ext cx="6711315" cy="523367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746125">
              <a:lnSpc>
                <a:spcPts val="4110"/>
              </a:lnSpc>
              <a:spcBef>
                <a:spcPts val="615"/>
              </a:spcBef>
            </a:pP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Reports</a:t>
            </a:r>
            <a:r>
              <a:rPr sz="3800" spc="-8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on</a:t>
            </a:r>
            <a:r>
              <a:rPr sz="3800" spc="-4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spc="-10" dirty="0">
                <a:solidFill>
                  <a:srgbClr val="0000FF"/>
                </a:solidFill>
                <a:latin typeface="Trebuchet MS"/>
                <a:cs typeface="Trebuchet MS"/>
              </a:rPr>
              <a:t>2021-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22</a:t>
            </a:r>
            <a:r>
              <a:rPr sz="3800" spc="-7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Goals</a:t>
            </a:r>
            <a:r>
              <a:rPr sz="3800" spc="-4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spc="-50" dirty="0">
                <a:solidFill>
                  <a:srgbClr val="0000FF"/>
                </a:solidFill>
                <a:latin typeface="Trebuchet MS"/>
                <a:cs typeface="Trebuchet MS"/>
              </a:rPr>
              <a:t>&amp; </a:t>
            </a:r>
            <a:r>
              <a:rPr sz="3800" spc="-10" dirty="0">
                <a:solidFill>
                  <a:srgbClr val="0000FF"/>
                </a:solidFill>
                <a:latin typeface="Trebuchet MS"/>
                <a:cs typeface="Trebuchet MS"/>
              </a:rPr>
              <a:t>Accomplishments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dirty="0">
                <a:latin typeface="Trebuchet MS"/>
                <a:cs typeface="Trebuchet MS"/>
              </a:rPr>
              <a:t>Fund</a:t>
            </a:r>
            <a:r>
              <a:rPr sz="3800" spc="-1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Campaign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spc="-10" dirty="0">
                <a:latin typeface="Trebuchet MS"/>
                <a:cs typeface="Trebuchet MS"/>
              </a:rPr>
              <a:t>Communications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dirty="0">
                <a:latin typeface="Trebuchet MS"/>
                <a:cs typeface="Trebuchet MS"/>
              </a:rPr>
              <a:t>Recognition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&amp;</a:t>
            </a:r>
            <a:r>
              <a:rPr sz="3800" spc="-85" dirty="0">
                <a:latin typeface="Trebuchet MS"/>
                <a:cs typeface="Trebuchet MS"/>
              </a:rPr>
              <a:t> </a:t>
            </a:r>
            <a:r>
              <a:rPr sz="3800" spc="-10" dirty="0">
                <a:latin typeface="Trebuchet MS"/>
                <a:cs typeface="Trebuchet MS"/>
              </a:rPr>
              <a:t>Development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spc="-10" dirty="0">
                <a:latin typeface="Trebuchet MS"/>
                <a:cs typeface="Trebuchet MS"/>
              </a:rPr>
              <a:t>Membership</a:t>
            </a:r>
            <a:endParaRPr sz="3800" dirty="0">
              <a:latin typeface="Trebuchet MS"/>
              <a:cs typeface="Trebuchet MS"/>
            </a:endParaRPr>
          </a:p>
          <a:p>
            <a:pPr marL="12700" marR="713105">
              <a:lnSpc>
                <a:spcPts val="4100"/>
              </a:lnSpc>
              <a:spcBef>
                <a:spcPts val="665"/>
              </a:spcBef>
            </a:pP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Approval</a:t>
            </a:r>
            <a:r>
              <a:rPr sz="3800" spc="-2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of</a:t>
            </a:r>
            <a:r>
              <a:rPr sz="3800" spc="-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2023</a:t>
            </a:r>
            <a:r>
              <a:rPr sz="3800" spc="-3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Officers</a:t>
            </a:r>
            <a:r>
              <a:rPr sz="3800" spc="-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spc="-50" dirty="0">
                <a:solidFill>
                  <a:srgbClr val="0000FF"/>
                </a:solidFill>
                <a:latin typeface="Trebuchet MS"/>
                <a:cs typeface="Trebuchet MS"/>
              </a:rPr>
              <a:t>&amp; </a:t>
            </a:r>
            <a:r>
              <a:rPr sz="3800" dirty="0">
                <a:solidFill>
                  <a:srgbClr val="0000FF"/>
                </a:solidFill>
                <a:latin typeface="Trebuchet MS"/>
                <a:cs typeface="Trebuchet MS"/>
              </a:rPr>
              <a:t>Operating</a:t>
            </a:r>
            <a:r>
              <a:rPr sz="3800" spc="-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3800" spc="-10" dirty="0">
                <a:solidFill>
                  <a:srgbClr val="0000FF"/>
                </a:solidFill>
                <a:latin typeface="Trebuchet MS"/>
                <a:cs typeface="Trebuchet MS"/>
              </a:rPr>
              <a:t>Budget</a:t>
            </a:r>
            <a:endParaRPr sz="3800" dirty="0">
              <a:latin typeface="Trebuchet MS"/>
              <a:cs typeface="Trebuchet MS"/>
            </a:endParaRPr>
          </a:p>
          <a:p>
            <a:pPr marL="698500" indent="-68643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3800" spc="-10" dirty="0">
                <a:latin typeface="Trebuchet MS"/>
                <a:cs typeface="Trebuchet MS"/>
              </a:rPr>
              <a:t>2022-</a:t>
            </a:r>
            <a:r>
              <a:rPr sz="3800" dirty="0">
                <a:latin typeface="Trebuchet MS"/>
                <a:cs typeface="Trebuchet MS"/>
              </a:rPr>
              <a:t>23</a:t>
            </a:r>
            <a:r>
              <a:rPr sz="3800" spc="-100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Program</a:t>
            </a:r>
            <a:r>
              <a:rPr sz="3800" spc="-55" dirty="0">
                <a:latin typeface="Trebuchet MS"/>
                <a:cs typeface="Trebuchet MS"/>
              </a:rPr>
              <a:t> </a:t>
            </a:r>
            <a:r>
              <a:rPr sz="3800" dirty="0">
                <a:latin typeface="Trebuchet MS"/>
                <a:cs typeface="Trebuchet MS"/>
              </a:rPr>
              <a:t>of</a:t>
            </a:r>
            <a:r>
              <a:rPr sz="3800" spc="-70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Work</a:t>
            </a:r>
            <a:endParaRPr sz="38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590800" y="190816"/>
            <a:ext cx="34721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35" dirty="0">
                <a:solidFill>
                  <a:srgbClr val="00763C"/>
                </a:solidFill>
                <a:latin typeface="Trebuchet MS"/>
                <a:cs typeface="Trebuchet MS"/>
              </a:rPr>
              <a:t>T</a:t>
            </a:r>
            <a:r>
              <a:rPr spc="-25" dirty="0">
                <a:solidFill>
                  <a:srgbClr val="00763C"/>
                </a:solidFill>
                <a:latin typeface="Trebuchet MS"/>
                <a:cs typeface="Trebuchet MS"/>
              </a:rPr>
              <a:t>oday</a:t>
            </a:r>
            <a:r>
              <a:rPr spc="-305" dirty="0">
                <a:solidFill>
                  <a:srgbClr val="00763C"/>
                </a:solidFill>
                <a:latin typeface="Trebuchet MS"/>
                <a:cs typeface="Trebuchet MS"/>
              </a:rPr>
              <a:t>’</a:t>
            </a:r>
            <a:r>
              <a:rPr spc="-25" dirty="0">
                <a:solidFill>
                  <a:srgbClr val="00763C"/>
                </a:solidFill>
                <a:latin typeface="Trebuchet MS"/>
                <a:cs typeface="Trebuchet MS"/>
              </a:rPr>
              <a:t>s</a:t>
            </a:r>
            <a:r>
              <a:rPr spc="-15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Agenda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300" y="1040891"/>
            <a:ext cx="5990844" cy="37048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651628" y="2274823"/>
            <a:ext cx="2863850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Randal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Mays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–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Staff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Development</a:t>
            </a:r>
            <a:r>
              <a:rPr sz="1800" spc="-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&amp;</a:t>
            </a:r>
            <a:r>
              <a:rPr sz="1800" spc="-2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Recognition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</a:pPr>
            <a:r>
              <a:rPr sz="1800" dirty="0">
                <a:latin typeface="Trebuchet MS"/>
                <a:cs typeface="Trebuchet MS"/>
              </a:rPr>
              <a:t>Jean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Richcreek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–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History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8535" y="4803775"/>
            <a:ext cx="1860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Linda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Schoelkopf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–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Communications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0929" y="4680280"/>
            <a:ext cx="19405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rebuchet MS"/>
                <a:cs typeface="Trebuchet MS"/>
              </a:rPr>
              <a:t>Tami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Godsey</a:t>
            </a:r>
            <a:r>
              <a:rPr sz="1800" spc="-6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– </a:t>
            </a:r>
            <a:r>
              <a:rPr sz="1800" spc="-10" dirty="0">
                <a:latin typeface="Trebuchet MS"/>
                <a:cs typeface="Trebuchet MS"/>
              </a:rPr>
              <a:t>Membership </a:t>
            </a:r>
            <a:r>
              <a:rPr sz="1800" dirty="0">
                <a:latin typeface="Trebuchet MS"/>
                <a:cs typeface="Trebuchet MS"/>
              </a:rPr>
              <a:t>Brad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Kaufmann</a:t>
            </a:r>
            <a:r>
              <a:rPr sz="1800" spc="10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–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latin typeface="Trebuchet MS"/>
                <a:cs typeface="Trebuchet MS"/>
              </a:rPr>
              <a:t>Fund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Development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38600" y="1750152"/>
            <a:ext cx="3667125" cy="29063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420"/>
              </a:spcBef>
            </a:pPr>
            <a:r>
              <a:rPr spc="-20" dirty="0">
                <a:solidFill>
                  <a:srgbClr val="00763C"/>
                </a:solidFill>
                <a:latin typeface="Trebuchet MS"/>
                <a:cs typeface="Trebuchet MS"/>
              </a:rPr>
              <a:t>Fund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Development Committee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Brad</a:t>
            </a:r>
            <a:r>
              <a:rPr spc="-114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Kaufmann, Chair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58417" y="1357122"/>
            <a:ext cx="2712720" cy="3595370"/>
          </a:xfrm>
          <a:prstGeom prst="rect">
            <a:avLst/>
          </a:prstGeom>
          <a:solidFill>
            <a:srgbClr val="009FAE"/>
          </a:solidFill>
          <a:ln w="19050">
            <a:solidFill>
              <a:srgbClr val="00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picture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Objectives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11993" y="1922907"/>
            <a:ext cx="406527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988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Communications Committee</a:t>
            </a:r>
          </a:p>
          <a:p>
            <a:pPr marL="12700" marR="5080">
              <a:lnSpc>
                <a:spcPct val="100000"/>
              </a:lnSpc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Linda</a:t>
            </a:r>
            <a:r>
              <a:rPr spc="-114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Schoelkopf, Chair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58417" y="1357122"/>
            <a:ext cx="2712720" cy="3595370"/>
          </a:xfrm>
          <a:prstGeom prst="rect">
            <a:avLst/>
          </a:prstGeom>
          <a:solidFill>
            <a:srgbClr val="009FAE"/>
          </a:solidFill>
          <a:ln w="19050">
            <a:solidFill>
              <a:srgbClr val="00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picture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71939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0" y="1600200"/>
            <a:ext cx="682307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00763C"/>
                </a:solidFill>
                <a:latin typeface="Corbel"/>
                <a:cs typeface="Corbel"/>
              </a:rPr>
              <a:t>JA</a:t>
            </a:r>
            <a:r>
              <a:rPr sz="8000" spc="-229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8000" dirty="0">
                <a:solidFill>
                  <a:srgbClr val="00763C"/>
                </a:solidFill>
                <a:latin typeface="Corbel"/>
                <a:cs typeface="Corbel"/>
              </a:rPr>
              <a:t>USA</a:t>
            </a:r>
            <a:r>
              <a:rPr sz="8000" spc="-24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br>
              <a:rPr lang="en-US" sz="8000" spc="-245" dirty="0">
                <a:solidFill>
                  <a:srgbClr val="00763C"/>
                </a:solidFill>
                <a:latin typeface="Corbel"/>
                <a:cs typeface="Corbel"/>
              </a:rPr>
            </a:br>
            <a:r>
              <a:rPr sz="8000" spc="-10" dirty="0">
                <a:solidFill>
                  <a:srgbClr val="00763C"/>
                </a:solidFill>
                <a:latin typeface="Corbel"/>
                <a:cs typeface="Corbel"/>
              </a:rPr>
              <a:t>Updates</a:t>
            </a:r>
            <a:endParaRPr sz="8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Objectives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395458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3201655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56842" y="1904936"/>
            <a:ext cx="4329430" cy="23577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1149985">
              <a:lnSpc>
                <a:spcPct val="90000"/>
              </a:lnSpc>
              <a:spcBef>
                <a:spcPts val="575"/>
              </a:spcBef>
            </a:pPr>
            <a:r>
              <a:rPr spc="-20" dirty="0">
                <a:solidFill>
                  <a:srgbClr val="00763C"/>
                </a:solidFill>
                <a:latin typeface="Trebuchet MS"/>
                <a:cs typeface="Trebuchet MS"/>
              </a:rPr>
              <a:t>Recognition</a:t>
            </a:r>
            <a:r>
              <a:rPr spc="-19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50" dirty="0">
                <a:solidFill>
                  <a:srgbClr val="00763C"/>
                </a:solidFill>
                <a:latin typeface="Trebuchet MS"/>
                <a:cs typeface="Trebuchet MS"/>
              </a:rPr>
              <a:t>&amp;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Development Committee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Randal</a:t>
            </a:r>
            <a:r>
              <a:rPr spc="-14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Mays,</a:t>
            </a:r>
            <a:r>
              <a:rPr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5830" y="1285494"/>
            <a:ext cx="2712720" cy="3596640"/>
          </a:xfrm>
          <a:prstGeom prst="rect">
            <a:avLst/>
          </a:prstGeom>
          <a:solidFill>
            <a:srgbClr val="009FAE"/>
          </a:solidFill>
          <a:ln w="19050">
            <a:solidFill>
              <a:srgbClr val="00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picture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2875640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Objectives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59435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02728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4047"/>
            <a:ext cx="9144000" cy="6474460"/>
            <a:chOff x="0" y="384047"/>
            <a:chExt cx="9144000" cy="6474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423" y="384047"/>
              <a:ext cx="7693152" cy="577138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73500" y="2179257"/>
            <a:ext cx="4344670" cy="180911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1602105">
              <a:lnSpc>
                <a:spcPts val="4320"/>
              </a:lnSpc>
              <a:spcBef>
                <a:spcPts val="640"/>
              </a:spcBef>
            </a:pP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Membership Committee</a:t>
            </a: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-480" dirty="0">
                <a:solidFill>
                  <a:srgbClr val="00763C"/>
                </a:solidFill>
                <a:latin typeface="Trebuchet MS"/>
                <a:cs typeface="Trebuchet MS"/>
              </a:rPr>
              <a:t>T</a:t>
            </a:r>
            <a:r>
              <a:rPr spc="20" dirty="0">
                <a:solidFill>
                  <a:srgbClr val="00763C"/>
                </a:solidFill>
                <a:latin typeface="Trebuchet MS"/>
                <a:cs typeface="Trebuchet MS"/>
              </a:rPr>
              <a:t>am</a:t>
            </a:r>
            <a:r>
              <a:rPr spc="30" dirty="0">
                <a:solidFill>
                  <a:srgbClr val="00763C"/>
                </a:solidFill>
                <a:latin typeface="Trebuchet MS"/>
                <a:cs typeface="Trebuchet MS"/>
              </a:rPr>
              <a:t>i</a:t>
            </a:r>
            <a:r>
              <a:rPr spc="-20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55" dirty="0">
                <a:solidFill>
                  <a:srgbClr val="00763C"/>
                </a:solidFill>
                <a:latin typeface="Trebuchet MS"/>
                <a:cs typeface="Trebuchet MS"/>
              </a:rPr>
              <a:t>Godsey,</a:t>
            </a:r>
            <a:r>
              <a:rPr spc="-23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5830" y="1285494"/>
            <a:ext cx="2712720" cy="3596640"/>
          </a:xfrm>
          <a:prstGeom prst="rect">
            <a:avLst/>
          </a:prstGeom>
          <a:solidFill>
            <a:srgbClr val="009FAE"/>
          </a:solidFill>
          <a:ln w="19050">
            <a:solidFill>
              <a:srgbClr val="00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picture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066800"/>
            <a:ext cx="4721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151309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143000"/>
            <a:ext cx="5118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Objectives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342135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14400" y="1219200"/>
            <a:ext cx="6848475" cy="3462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Jack</a:t>
            </a:r>
            <a:r>
              <a:rPr sz="3200" spc="-4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Kosakowski</a:t>
            </a:r>
            <a:r>
              <a:rPr sz="3200" spc="-6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–</a:t>
            </a:r>
            <a:r>
              <a:rPr sz="3200" spc="-3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JA</a:t>
            </a:r>
            <a:r>
              <a:rPr sz="3200" spc="-21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00763C"/>
                </a:solidFill>
                <a:latin typeface="Trebuchet MS"/>
                <a:cs typeface="Trebuchet MS"/>
              </a:rPr>
              <a:t>USA</a:t>
            </a:r>
            <a:endParaRPr sz="3200" dirty="0">
              <a:latin typeface="Trebuchet MS"/>
              <a:cs typeface="Trebuchet MS"/>
            </a:endParaRPr>
          </a:p>
          <a:p>
            <a:pPr marL="12700" marR="2954020">
              <a:lnSpc>
                <a:spcPct val="166300"/>
              </a:lnSpc>
            </a:pP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Richard</a:t>
            </a:r>
            <a:r>
              <a:rPr sz="3200" spc="-1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George</a:t>
            </a:r>
            <a:r>
              <a:rPr sz="3200" spc="-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–</a:t>
            </a:r>
            <a:r>
              <a:rPr sz="3200" spc="-1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00763C"/>
                </a:solidFill>
                <a:latin typeface="Trebuchet MS"/>
                <a:cs typeface="Trebuchet MS"/>
              </a:rPr>
              <a:t>3DE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Beth Beene</a:t>
            </a:r>
            <a:r>
              <a:rPr sz="3200" spc="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–</a:t>
            </a:r>
            <a:r>
              <a:rPr sz="3200" spc="-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0763C"/>
                </a:solidFill>
                <a:latin typeface="Trebuchet MS"/>
                <a:cs typeface="Trebuchet MS"/>
              </a:rPr>
              <a:t>Brand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MC</a:t>
            </a:r>
            <a:r>
              <a:rPr sz="3200" spc="-3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Desrosiers</a:t>
            </a:r>
            <a:r>
              <a:rPr sz="3200" spc="-2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spc="-50" dirty="0">
                <a:solidFill>
                  <a:srgbClr val="00763C"/>
                </a:solidFill>
                <a:latin typeface="Trebuchet MS"/>
                <a:cs typeface="Trebuchet MS"/>
              </a:rPr>
              <a:t>&amp;</a:t>
            </a:r>
            <a:endParaRPr sz="3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Kristina Cassidy</a:t>
            </a:r>
            <a:r>
              <a:rPr sz="3200" spc="-1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–</a:t>
            </a:r>
            <a:r>
              <a:rPr sz="3200" spc="-1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Education</a:t>
            </a:r>
            <a:r>
              <a:rPr sz="3200" spc="-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763C"/>
                </a:solidFill>
                <a:latin typeface="Trebuchet MS"/>
                <a:cs typeface="Trebuchet MS"/>
              </a:rPr>
              <a:t>&amp;</a:t>
            </a:r>
            <a:r>
              <a:rPr sz="3200" spc="-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0763C"/>
                </a:solidFill>
                <a:latin typeface="Trebuchet MS"/>
                <a:cs typeface="Trebuchet MS"/>
              </a:rPr>
              <a:t>Impact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8483" y="1459491"/>
            <a:ext cx="6611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4000" spc="-2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Accomplishments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483" y="2328799"/>
            <a:ext cx="349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Wingdings"/>
                <a:cs typeface="Wingdings"/>
              </a:rPr>
              <a:t></a:t>
            </a:r>
            <a:endParaRPr sz="3200">
              <a:latin typeface="Wingdings"/>
              <a:cs typeface="Wingding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598229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75716"/>
            <a:ext cx="9144000" cy="6082665"/>
            <a:chOff x="0" y="775716"/>
            <a:chExt cx="9144000" cy="60826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775716"/>
              <a:ext cx="8839200" cy="3436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63242"/>
              <a:ext cx="9143999" cy="37947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3162" y="4298187"/>
              <a:ext cx="6471920" cy="2228215"/>
            </a:xfrm>
            <a:custGeom>
              <a:avLst/>
              <a:gdLst/>
              <a:ahLst/>
              <a:cxnLst/>
              <a:rect l="l" t="t" r="r" b="b"/>
              <a:pathLst>
                <a:path w="6471920" h="2228215">
                  <a:moveTo>
                    <a:pt x="288289" y="1089835"/>
                  </a:moveTo>
                  <a:lnTo>
                    <a:pt x="235592" y="1092448"/>
                  </a:lnTo>
                  <a:lnTo>
                    <a:pt x="179260" y="1101853"/>
                  </a:lnTo>
                  <a:lnTo>
                    <a:pt x="132761" y="1113425"/>
                  </a:lnTo>
                  <a:lnTo>
                    <a:pt x="87387" y="1127570"/>
                  </a:lnTo>
                  <a:lnTo>
                    <a:pt x="43067" y="1144316"/>
                  </a:lnTo>
                  <a:lnTo>
                    <a:pt x="0" y="1163575"/>
                  </a:lnTo>
                  <a:lnTo>
                    <a:pt x="18817" y="1204604"/>
                  </a:lnTo>
                  <a:lnTo>
                    <a:pt x="35074" y="1246731"/>
                  </a:lnTo>
                  <a:lnTo>
                    <a:pt x="48773" y="1289958"/>
                  </a:lnTo>
                  <a:lnTo>
                    <a:pt x="59918" y="1334288"/>
                  </a:lnTo>
                  <a:lnTo>
                    <a:pt x="68755" y="1375449"/>
                  </a:lnTo>
                  <a:lnTo>
                    <a:pt x="77716" y="1419073"/>
                  </a:lnTo>
                  <a:lnTo>
                    <a:pt x="86801" y="1465160"/>
                  </a:lnTo>
                  <a:lnTo>
                    <a:pt x="96011" y="1513710"/>
                  </a:lnTo>
                  <a:lnTo>
                    <a:pt x="105346" y="1564722"/>
                  </a:lnTo>
                  <a:lnTo>
                    <a:pt x="114808" y="1618196"/>
                  </a:lnTo>
                  <a:lnTo>
                    <a:pt x="131191" y="1711916"/>
                  </a:lnTo>
                  <a:lnTo>
                    <a:pt x="147661" y="1805493"/>
                  </a:lnTo>
                  <a:lnTo>
                    <a:pt x="164218" y="1898927"/>
                  </a:lnTo>
                  <a:lnTo>
                    <a:pt x="172529" y="1945590"/>
                  </a:lnTo>
                  <a:lnTo>
                    <a:pt x="182152" y="1998762"/>
                  </a:lnTo>
                  <a:lnTo>
                    <a:pt x="191603" y="2049441"/>
                  </a:lnTo>
                  <a:lnTo>
                    <a:pt x="200880" y="2097626"/>
                  </a:lnTo>
                  <a:lnTo>
                    <a:pt x="209983" y="2143316"/>
                  </a:lnTo>
                  <a:lnTo>
                    <a:pt x="218910" y="2186512"/>
                  </a:lnTo>
                  <a:lnTo>
                    <a:pt x="227660" y="2227212"/>
                  </a:lnTo>
                  <a:lnTo>
                    <a:pt x="279833" y="2228176"/>
                  </a:lnTo>
                  <a:lnTo>
                    <a:pt x="331958" y="2225601"/>
                  </a:lnTo>
                  <a:lnTo>
                    <a:pt x="384036" y="2219484"/>
                  </a:lnTo>
                  <a:lnTo>
                    <a:pt x="436067" y="2209826"/>
                  </a:lnTo>
                  <a:lnTo>
                    <a:pt x="488073" y="2194757"/>
                  </a:lnTo>
                  <a:lnTo>
                    <a:pt x="535698" y="2173364"/>
                  </a:lnTo>
                  <a:lnTo>
                    <a:pt x="578942" y="2145646"/>
                  </a:lnTo>
                  <a:lnTo>
                    <a:pt x="616093" y="2113103"/>
                  </a:lnTo>
                  <a:lnTo>
                    <a:pt x="386410" y="2113103"/>
                  </a:lnTo>
                  <a:lnTo>
                    <a:pt x="337007" y="1799591"/>
                  </a:lnTo>
                  <a:lnTo>
                    <a:pt x="367699" y="1798167"/>
                  </a:lnTo>
                  <a:lnTo>
                    <a:pt x="633544" y="1798167"/>
                  </a:lnTo>
                  <a:lnTo>
                    <a:pt x="612343" y="1760043"/>
                  </a:lnTo>
                  <a:lnTo>
                    <a:pt x="580648" y="1716642"/>
                  </a:lnTo>
                  <a:lnTo>
                    <a:pt x="548239" y="1687789"/>
                  </a:lnTo>
                  <a:lnTo>
                    <a:pt x="545571" y="1686637"/>
                  </a:lnTo>
                  <a:lnTo>
                    <a:pt x="449783" y="1686637"/>
                  </a:lnTo>
                  <a:lnTo>
                    <a:pt x="492119" y="1652008"/>
                  </a:lnTo>
                  <a:lnTo>
                    <a:pt x="520360" y="1619847"/>
                  </a:lnTo>
                  <a:lnTo>
                    <a:pt x="270586" y="1619847"/>
                  </a:lnTo>
                  <a:lnTo>
                    <a:pt x="170472" y="1197865"/>
                  </a:lnTo>
                  <a:lnTo>
                    <a:pt x="181876" y="1195325"/>
                  </a:lnTo>
                  <a:lnTo>
                    <a:pt x="216004" y="1189536"/>
                  </a:lnTo>
                  <a:lnTo>
                    <a:pt x="247089" y="1187784"/>
                  </a:lnTo>
                  <a:lnTo>
                    <a:pt x="501752" y="1187784"/>
                  </a:lnTo>
                  <a:lnTo>
                    <a:pt x="497828" y="1182105"/>
                  </a:lnTo>
                  <a:lnTo>
                    <a:pt x="464177" y="1148968"/>
                  </a:lnTo>
                  <a:lnTo>
                    <a:pt x="424510" y="1122681"/>
                  </a:lnTo>
                  <a:lnTo>
                    <a:pt x="382753" y="1104957"/>
                  </a:lnTo>
                  <a:lnTo>
                    <a:pt x="337344" y="1094007"/>
                  </a:lnTo>
                  <a:lnTo>
                    <a:pt x="288289" y="1089835"/>
                  </a:lnTo>
                  <a:close/>
                </a:path>
                <a:path w="6471920" h="2228215">
                  <a:moveTo>
                    <a:pt x="738200" y="1126999"/>
                  </a:moveTo>
                  <a:lnTo>
                    <a:pt x="595579" y="1158368"/>
                  </a:lnTo>
                  <a:lnTo>
                    <a:pt x="603084" y="1190257"/>
                  </a:lnTo>
                  <a:lnTo>
                    <a:pt x="612660" y="1227457"/>
                  </a:lnTo>
                  <a:lnTo>
                    <a:pt x="624332" y="1269994"/>
                  </a:lnTo>
                  <a:lnTo>
                    <a:pt x="638124" y="1317892"/>
                  </a:lnTo>
                  <a:lnTo>
                    <a:pt x="659947" y="1392742"/>
                  </a:lnTo>
                  <a:lnTo>
                    <a:pt x="678174" y="1456662"/>
                  </a:lnTo>
                  <a:lnTo>
                    <a:pt x="692805" y="1509651"/>
                  </a:lnTo>
                  <a:lnTo>
                    <a:pt x="703839" y="1551710"/>
                  </a:lnTo>
                  <a:lnTo>
                    <a:pt x="720396" y="1626521"/>
                  </a:lnTo>
                  <a:lnTo>
                    <a:pt x="730230" y="1677707"/>
                  </a:lnTo>
                  <a:lnTo>
                    <a:pt x="740779" y="1736396"/>
                  </a:lnTo>
                  <a:lnTo>
                    <a:pt x="752043" y="1802588"/>
                  </a:lnTo>
                  <a:lnTo>
                    <a:pt x="765354" y="1882026"/>
                  </a:lnTo>
                  <a:lnTo>
                    <a:pt x="776362" y="1946602"/>
                  </a:lnTo>
                  <a:lnTo>
                    <a:pt x="786836" y="2006720"/>
                  </a:lnTo>
                  <a:lnTo>
                    <a:pt x="796184" y="2058910"/>
                  </a:lnTo>
                  <a:lnTo>
                    <a:pt x="804403" y="2103173"/>
                  </a:lnTo>
                  <a:lnTo>
                    <a:pt x="817448" y="2167916"/>
                  </a:lnTo>
                  <a:lnTo>
                    <a:pt x="1009726" y="2118195"/>
                  </a:lnTo>
                  <a:lnTo>
                    <a:pt x="990539" y="2062846"/>
                  </a:lnTo>
                  <a:lnTo>
                    <a:pt x="973112" y="2011553"/>
                  </a:lnTo>
                  <a:lnTo>
                    <a:pt x="957449" y="1964317"/>
                  </a:lnTo>
                  <a:lnTo>
                    <a:pt x="943554" y="1921138"/>
                  </a:lnTo>
                  <a:lnTo>
                    <a:pt x="931430" y="1882016"/>
                  </a:lnTo>
                  <a:lnTo>
                    <a:pt x="907392" y="1798167"/>
                  </a:lnTo>
                  <a:lnTo>
                    <a:pt x="894965" y="1751211"/>
                  </a:lnTo>
                  <a:lnTo>
                    <a:pt x="883736" y="1705890"/>
                  </a:lnTo>
                  <a:lnTo>
                    <a:pt x="873709" y="1662265"/>
                  </a:lnTo>
                  <a:lnTo>
                    <a:pt x="864169" y="1617812"/>
                  </a:lnTo>
                  <a:lnTo>
                    <a:pt x="854301" y="1570022"/>
                  </a:lnTo>
                  <a:lnTo>
                    <a:pt x="844110" y="1518896"/>
                  </a:lnTo>
                  <a:lnTo>
                    <a:pt x="833601" y="1464431"/>
                  </a:lnTo>
                  <a:lnTo>
                    <a:pt x="822782" y="1406627"/>
                  </a:lnTo>
                  <a:lnTo>
                    <a:pt x="811350" y="1339862"/>
                  </a:lnTo>
                  <a:lnTo>
                    <a:pt x="804478" y="1288252"/>
                  </a:lnTo>
                  <a:lnTo>
                    <a:pt x="802154" y="1251799"/>
                  </a:lnTo>
                  <a:lnTo>
                    <a:pt x="804367" y="1230504"/>
                  </a:lnTo>
                  <a:lnTo>
                    <a:pt x="812483" y="1212380"/>
                  </a:lnTo>
                  <a:lnTo>
                    <a:pt x="824814" y="1198007"/>
                  </a:lnTo>
                  <a:lnTo>
                    <a:pt x="836874" y="1190245"/>
                  </a:lnTo>
                  <a:lnTo>
                    <a:pt x="756615" y="1190245"/>
                  </a:lnTo>
                  <a:lnTo>
                    <a:pt x="750900" y="1178053"/>
                  </a:lnTo>
                  <a:lnTo>
                    <a:pt x="750233" y="1168326"/>
                  </a:lnTo>
                  <a:lnTo>
                    <a:pt x="738200" y="1126999"/>
                  </a:lnTo>
                  <a:close/>
                </a:path>
                <a:path w="6471920" h="2228215">
                  <a:moveTo>
                    <a:pt x="633544" y="1798167"/>
                  </a:moveTo>
                  <a:lnTo>
                    <a:pt x="367699" y="1798167"/>
                  </a:lnTo>
                  <a:lnTo>
                    <a:pt x="395189" y="1799133"/>
                  </a:lnTo>
                  <a:lnTo>
                    <a:pt x="419463" y="1802491"/>
                  </a:lnTo>
                  <a:lnTo>
                    <a:pt x="464755" y="1820202"/>
                  </a:lnTo>
                  <a:lnTo>
                    <a:pt x="497572" y="1857097"/>
                  </a:lnTo>
                  <a:lnTo>
                    <a:pt x="513156" y="1934299"/>
                  </a:lnTo>
                  <a:lnTo>
                    <a:pt x="516432" y="1973724"/>
                  </a:lnTo>
                  <a:lnTo>
                    <a:pt x="516489" y="2008480"/>
                  </a:lnTo>
                  <a:lnTo>
                    <a:pt x="513084" y="2035626"/>
                  </a:lnTo>
                  <a:lnTo>
                    <a:pt x="493629" y="2072331"/>
                  </a:lnTo>
                  <a:lnTo>
                    <a:pt x="443718" y="2098620"/>
                  </a:lnTo>
                  <a:lnTo>
                    <a:pt x="406476" y="2108721"/>
                  </a:lnTo>
                  <a:lnTo>
                    <a:pt x="386410" y="2113103"/>
                  </a:lnTo>
                  <a:lnTo>
                    <a:pt x="616093" y="2113103"/>
                  </a:lnTo>
                  <a:lnTo>
                    <a:pt x="617804" y="2111604"/>
                  </a:lnTo>
                  <a:lnTo>
                    <a:pt x="652661" y="2067797"/>
                  </a:lnTo>
                  <a:lnTo>
                    <a:pt x="674350" y="2021836"/>
                  </a:lnTo>
                  <a:lnTo>
                    <a:pt x="682848" y="1973724"/>
                  </a:lnTo>
                  <a:lnTo>
                    <a:pt x="678129" y="1923466"/>
                  </a:lnTo>
                  <a:lnTo>
                    <a:pt x="666867" y="1880633"/>
                  </a:lnTo>
                  <a:lnTo>
                    <a:pt x="652141" y="1839116"/>
                  </a:lnTo>
                  <a:lnTo>
                    <a:pt x="633962" y="1798919"/>
                  </a:lnTo>
                  <a:lnTo>
                    <a:pt x="633544" y="1798167"/>
                  </a:lnTo>
                  <a:close/>
                </a:path>
                <a:path w="6471920" h="2228215">
                  <a:moveTo>
                    <a:pt x="515116" y="1673485"/>
                  </a:moveTo>
                  <a:lnTo>
                    <a:pt x="481279" y="1673734"/>
                  </a:lnTo>
                  <a:lnTo>
                    <a:pt x="449783" y="1686637"/>
                  </a:lnTo>
                  <a:lnTo>
                    <a:pt x="545571" y="1686637"/>
                  </a:lnTo>
                  <a:lnTo>
                    <a:pt x="515116" y="1673485"/>
                  </a:lnTo>
                  <a:close/>
                </a:path>
                <a:path w="6471920" h="2228215">
                  <a:moveTo>
                    <a:pt x="501752" y="1187784"/>
                  </a:moveTo>
                  <a:lnTo>
                    <a:pt x="247089" y="1187784"/>
                  </a:lnTo>
                  <a:lnTo>
                    <a:pt x="275143" y="1190056"/>
                  </a:lnTo>
                  <a:lnTo>
                    <a:pt x="300177" y="1196341"/>
                  </a:lnTo>
                  <a:lnTo>
                    <a:pt x="346373" y="1228043"/>
                  </a:lnTo>
                  <a:lnTo>
                    <a:pt x="371424" y="1282320"/>
                  </a:lnTo>
                  <a:lnTo>
                    <a:pt x="384183" y="1347422"/>
                  </a:lnTo>
                  <a:lnTo>
                    <a:pt x="391585" y="1401569"/>
                  </a:lnTo>
                  <a:lnTo>
                    <a:pt x="393605" y="1444758"/>
                  </a:lnTo>
                  <a:lnTo>
                    <a:pt x="390220" y="1476985"/>
                  </a:lnTo>
                  <a:lnTo>
                    <a:pt x="376385" y="1513097"/>
                  </a:lnTo>
                  <a:lnTo>
                    <a:pt x="351834" y="1548945"/>
                  </a:lnTo>
                  <a:lnTo>
                    <a:pt x="316568" y="1584529"/>
                  </a:lnTo>
                  <a:lnTo>
                    <a:pt x="270586" y="1619847"/>
                  </a:lnTo>
                  <a:lnTo>
                    <a:pt x="520360" y="1619847"/>
                  </a:lnTo>
                  <a:lnTo>
                    <a:pt x="551313" y="1570997"/>
                  </a:lnTo>
                  <a:lnTo>
                    <a:pt x="568147" y="1524610"/>
                  </a:lnTo>
                  <a:lnTo>
                    <a:pt x="575578" y="1481119"/>
                  </a:lnTo>
                  <a:lnTo>
                    <a:pt x="577116" y="1432942"/>
                  </a:lnTo>
                  <a:lnTo>
                    <a:pt x="572772" y="1380078"/>
                  </a:lnTo>
                  <a:lnTo>
                    <a:pt x="562559" y="1322528"/>
                  </a:lnTo>
                  <a:lnTo>
                    <a:pt x="547031" y="1268893"/>
                  </a:lnTo>
                  <a:lnTo>
                    <a:pt x="525450" y="1222083"/>
                  </a:lnTo>
                  <a:lnTo>
                    <a:pt x="501752" y="1187784"/>
                  </a:lnTo>
                  <a:close/>
                </a:path>
                <a:path w="6471920" h="2228215">
                  <a:moveTo>
                    <a:pt x="1049508" y="1180466"/>
                  </a:moveTo>
                  <a:lnTo>
                    <a:pt x="862025" y="1180466"/>
                  </a:lnTo>
                  <a:lnTo>
                    <a:pt x="879170" y="1183817"/>
                  </a:lnTo>
                  <a:lnTo>
                    <a:pt x="897648" y="1201087"/>
                  </a:lnTo>
                  <a:lnTo>
                    <a:pt x="938606" y="1277240"/>
                  </a:lnTo>
                  <a:lnTo>
                    <a:pt x="953957" y="1319878"/>
                  </a:lnTo>
                  <a:lnTo>
                    <a:pt x="966163" y="1356723"/>
                  </a:lnTo>
                  <a:lnTo>
                    <a:pt x="981405" y="1403922"/>
                  </a:lnTo>
                  <a:lnTo>
                    <a:pt x="1102055" y="1360983"/>
                  </a:lnTo>
                  <a:lnTo>
                    <a:pt x="1084862" y="1288252"/>
                  </a:lnTo>
                  <a:lnTo>
                    <a:pt x="1068527" y="1230446"/>
                  </a:lnTo>
                  <a:lnTo>
                    <a:pt x="1052906" y="1187054"/>
                  </a:lnTo>
                  <a:lnTo>
                    <a:pt x="1049508" y="1180466"/>
                  </a:lnTo>
                  <a:close/>
                </a:path>
                <a:path w="6471920" h="2228215">
                  <a:moveTo>
                    <a:pt x="750233" y="1168326"/>
                  </a:moveTo>
                  <a:lnTo>
                    <a:pt x="750900" y="1178053"/>
                  </a:lnTo>
                  <a:lnTo>
                    <a:pt x="756615" y="1190245"/>
                  </a:lnTo>
                  <a:lnTo>
                    <a:pt x="750233" y="1168326"/>
                  </a:lnTo>
                  <a:close/>
                </a:path>
                <a:path w="6471920" h="2228215">
                  <a:moveTo>
                    <a:pt x="911763" y="1094947"/>
                  </a:moveTo>
                  <a:lnTo>
                    <a:pt x="850849" y="1102234"/>
                  </a:lnTo>
                  <a:lnTo>
                    <a:pt x="802081" y="1116521"/>
                  </a:lnTo>
                  <a:lnTo>
                    <a:pt x="759508" y="1144316"/>
                  </a:lnTo>
                  <a:lnTo>
                    <a:pt x="750086" y="1166188"/>
                  </a:lnTo>
                  <a:lnTo>
                    <a:pt x="750233" y="1168326"/>
                  </a:lnTo>
                  <a:lnTo>
                    <a:pt x="756615" y="1190245"/>
                  </a:lnTo>
                  <a:lnTo>
                    <a:pt x="836874" y="1190245"/>
                  </a:lnTo>
                  <a:lnTo>
                    <a:pt x="841336" y="1187373"/>
                  </a:lnTo>
                  <a:lnTo>
                    <a:pt x="862025" y="1180466"/>
                  </a:lnTo>
                  <a:lnTo>
                    <a:pt x="1049508" y="1180466"/>
                  </a:lnTo>
                  <a:lnTo>
                    <a:pt x="1038047" y="1158241"/>
                  </a:lnTo>
                  <a:lnTo>
                    <a:pt x="1005350" y="1122950"/>
                  </a:lnTo>
                  <a:lnTo>
                    <a:pt x="963260" y="1101853"/>
                  </a:lnTo>
                  <a:lnTo>
                    <a:pt x="911763" y="1094947"/>
                  </a:lnTo>
                  <a:close/>
                </a:path>
                <a:path w="6471920" h="2228215">
                  <a:moveTo>
                    <a:pt x="2378814" y="1709606"/>
                  </a:moveTo>
                  <a:lnTo>
                    <a:pt x="2043633" y="1709606"/>
                  </a:lnTo>
                  <a:lnTo>
                    <a:pt x="2083681" y="1740086"/>
                  </a:lnTo>
                  <a:lnTo>
                    <a:pt x="2125135" y="1759136"/>
                  </a:lnTo>
                  <a:lnTo>
                    <a:pt x="2167970" y="1765486"/>
                  </a:lnTo>
                  <a:lnTo>
                    <a:pt x="2212162" y="1761676"/>
                  </a:lnTo>
                  <a:lnTo>
                    <a:pt x="2238405" y="1754056"/>
                  </a:lnTo>
                  <a:lnTo>
                    <a:pt x="2262851" y="1743896"/>
                  </a:lnTo>
                  <a:lnTo>
                    <a:pt x="2285510" y="1731196"/>
                  </a:lnTo>
                  <a:lnTo>
                    <a:pt x="2306396" y="1714686"/>
                  </a:lnTo>
                  <a:lnTo>
                    <a:pt x="2362671" y="1714686"/>
                  </a:lnTo>
                  <a:lnTo>
                    <a:pt x="2378814" y="1709606"/>
                  </a:lnTo>
                  <a:close/>
                </a:path>
                <a:path w="6471920" h="2228215">
                  <a:moveTo>
                    <a:pt x="2536266" y="599626"/>
                  </a:moveTo>
                  <a:lnTo>
                    <a:pt x="2332304" y="644076"/>
                  </a:lnTo>
                  <a:lnTo>
                    <a:pt x="2353470" y="703766"/>
                  </a:lnTo>
                  <a:lnTo>
                    <a:pt x="2373024" y="759646"/>
                  </a:lnTo>
                  <a:lnTo>
                    <a:pt x="2390962" y="811716"/>
                  </a:lnTo>
                  <a:lnTo>
                    <a:pt x="2407281" y="859976"/>
                  </a:lnTo>
                  <a:lnTo>
                    <a:pt x="2421977" y="904426"/>
                  </a:lnTo>
                  <a:lnTo>
                    <a:pt x="2435047" y="945066"/>
                  </a:lnTo>
                  <a:lnTo>
                    <a:pt x="2449493" y="993326"/>
                  </a:lnTo>
                  <a:lnTo>
                    <a:pt x="2463415" y="1041586"/>
                  </a:lnTo>
                  <a:lnTo>
                    <a:pt x="2476807" y="1092386"/>
                  </a:lnTo>
                  <a:lnTo>
                    <a:pt x="2489663" y="1145726"/>
                  </a:lnTo>
                  <a:lnTo>
                    <a:pt x="2501976" y="1199066"/>
                  </a:lnTo>
                  <a:lnTo>
                    <a:pt x="2512706" y="1249866"/>
                  </a:lnTo>
                  <a:lnTo>
                    <a:pt x="2522802" y="1301936"/>
                  </a:lnTo>
                  <a:lnTo>
                    <a:pt x="2532270" y="1355276"/>
                  </a:lnTo>
                  <a:lnTo>
                    <a:pt x="2541116" y="1409886"/>
                  </a:lnTo>
                  <a:lnTo>
                    <a:pt x="2549347" y="1465766"/>
                  </a:lnTo>
                  <a:lnTo>
                    <a:pt x="2555886" y="1514026"/>
                  </a:lnTo>
                  <a:lnTo>
                    <a:pt x="2562291" y="1561016"/>
                  </a:lnTo>
                  <a:lnTo>
                    <a:pt x="2568555" y="1610546"/>
                  </a:lnTo>
                  <a:lnTo>
                    <a:pt x="2574671" y="1660076"/>
                  </a:lnTo>
                  <a:lnTo>
                    <a:pt x="2580632" y="1709606"/>
                  </a:lnTo>
                  <a:lnTo>
                    <a:pt x="2586431" y="1760406"/>
                  </a:lnTo>
                  <a:lnTo>
                    <a:pt x="2827477" y="1707066"/>
                  </a:lnTo>
                  <a:lnTo>
                    <a:pt x="2687142" y="1252406"/>
                  </a:lnTo>
                  <a:lnTo>
                    <a:pt x="2726321" y="1248596"/>
                  </a:lnTo>
                  <a:lnTo>
                    <a:pt x="2958614" y="1248596"/>
                  </a:lnTo>
                  <a:lnTo>
                    <a:pt x="2944082" y="1235896"/>
                  </a:lnTo>
                  <a:lnTo>
                    <a:pt x="2910532" y="1207956"/>
                  </a:lnTo>
                  <a:lnTo>
                    <a:pt x="2829947" y="1145726"/>
                  </a:lnTo>
                  <a:lnTo>
                    <a:pt x="2782900" y="1110166"/>
                  </a:lnTo>
                  <a:lnTo>
                    <a:pt x="2815030" y="1078416"/>
                  </a:lnTo>
                  <a:lnTo>
                    <a:pt x="2831538" y="1059366"/>
                  </a:lnTo>
                  <a:lnTo>
                    <a:pt x="2635707" y="1059366"/>
                  </a:lnTo>
                  <a:lnTo>
                    <a:pt x="2536266" y="599626"/>
                  </a:lnTo>
                  <a:close/>
                </a:path>
                <a:path w="6471920" h="2228215">
                  <a:moveTo>
                    <a:pt x="2362671" y="1714686"/>
                  </a:moveTo>
                  <a:lnTo>
                    <a:pt x="2306396" y="1714686"/>
                  </a:lnTo>
                  <a:lnTo>
                    <a:pt x="2310206" y="1731196"/>
                  </a:lnTo>
                  <a:lnTo>
                    <a:pt x="2362671" y="1714686"/>
                  </a:lnTo>
                  <a:close/>
                </a:path>
                <a:path w="6471920" h="2228215">
                  <a:moveTo>
                    <a:pt x="2187609" y="1249866"/>
                  </a:moveTo>
                  <a:lnTo>
                    <a:pt x="2162848" y="1249866"/>
                  </a:lnTo>
                  <a:lnTo>
                    <a:pt x="2138325" y="1252406"/>
                  </a:lnTo>
                  <a:lnTo>
                    <a:pt x="2098802" y="1262566"/>
                  </a:lnTo>
                  <a:lnTo>
                    <a:pt x="2050709" y="1282886"/>
                  </a:lnTo>
                  <a:lnTo>
                    <a:pt x="2011589" y="1312096"/>
                  </a:lnTo>
                  <a:lnTo>
                    <a:pt x="1981109" y="1348926"/>
                  </a:lnTo>
                  <a:lnTo>
                    <a:pt x="1962035" y="1389566"/>
                  </a:lnTo>
                  <a:lnTo>
                    <a:pt x="1952510" y="1432746"/>
                  </a:lnTo>
                  <a:lnTo>
                    <a:pt x="1949246" y="1481006"/>
                  </a:lnTo>
                  <a:lnTo>
                    <a:pt x="1950494" y="1507676"/>
                  </a:lnTo>
                  <a:lnTo>
                    <a:pt x="1959051" y="1562286"/>
                  </a:lnTo>
                  <a:lnTo>
                    <a:pt x="1971648" y="1604196"/>
                  </a:lnTo>
                  <a:lnTo>
                    <a:pt x="1990007" y="1643566"/>
                  </a:lnTo>
                  <a:lnTo>
                    <a:pt x="2014129" y="1679126"/>
                  </a:lnTo>
                  <a:lnTo>
                    <a:pt x="2044014" y="1710876"/>
                  </a:lnTo>
                  <a:lnTo>
                    <a:pt x="2043633" y="1709606"/>
                  </a:lnTo>
                  <a:lnTo>
                    <a:pt x="2378814" y="1709606"/>
                  </a:lnTo>
                  <a:lnTo>
                    <a:pt x="2491816" y="1674046"/>
                  </a:lnTo>
                  <a:lnTo>
                    <a:pt x="2481529" y="1624516"/>
                  </a:lnTo>
                  <a:lnTo>
                    <a:pt x="2189651" y="1624516"/>
                  </a:lnTo>
                  <a:lnTo>
                    <a:pt x="2175268" y="1619436"/>
                  </a:lnTo>
                  <a:lnTo>
                    <a:pt x="2147646" y="1590226"/>
                  </a:lnTo>
                  <a:lnTo>
                    <a:pt x="2123405" y="1552126"/>
                  </a:lnTo>
                  <a:lnTo>
                    <a:pt x="2108022" y="1505136"/>
                  </a:lnTo>
                  <a:lnTo>
                    <a:pt x="2103259" y="1461956"/>
                  </a:lnTo>
                  <a:lnTo>
                    <a:pt x="2104878" y="1441636"/>
                  </a:lnTo>
                  <a:lnTo>
                    <a:pt x="2116477" y="1404806"/>
                  </a:lnTo>
                  <a:lnTo>
                    <a:pt x="2158822" y="1375596"/>
                  </a:lnTo>
                  <a:lnTo>
                    <a:pt x="2178078" y="1373056"/>
                  </a:lnTo>
                  <a:lnTo>
                    <a:pt x="2427118" y="1373056"/>
                  </a:lnTo>
                  <a:lnTo>
                    <a:pt x="2419346" y="1340036"/>
                  </a:lnTo>
                  <a:lnTo>
                    <a:pt x="2410546" y="1303206"/>
                  </a:lnTo>
                  <a:lnTo>
                    <a:pt x="2401900" y="1267646"/>
                  </a:lnTo>
                  <a:lnTo>
                    <a:pt x="2398575" y="1254946"/>
                  </a:lnTo>
                  <a:lnTo>
                    <a:pt x="2224989" y="1254946"/>
                  </a:lnTo>
                  <a:lnTo>
                    <a:pt x="2212513" y="1253676"/>
                  </a:lnTo>
                  <a:lnTo>
                    <a:pt x="2200049" y="1251136"/>
                  </a:lnTo>
                  <a:lnTo>
                    <a:pt x="2187609" y="1249866"/>
                  </a:lnTo>
                  <a:close/>
                </a:path>
                <a:path w="6471920" h="2228215">
                  <a:moveTo>
                    <a:pt x="1502879" y="1025076"/>
                  </a:moveTo>
                  <a:lnTo>
                    <a:pt x="1455115" y="1031426"/>
                  </a:lnTo>
                  <a:lnTo>
                    <a:pt x="1395589" y="1047936"/>
                  </a:lnTo>
                  <a:lnTo>
                    <a:pt x="1344732" y="1069526"/>
                  </a:lnTo>
                  <a:lnTo>
                    <a:pt x="1302556" y="1094926"/>
                  </a:lnTo>
                  <a:lnTo>
                    <a:pt x="1269073" y="1125406"/>
                  </a:lnTo>
                  <a:lnTo>
                    <a:pt x="1244295" y="1160966"/>
                  </a:lnTo>
                  <a:lnTo>
                    <a:pt x="1227376" y="1201606"/>
                  </a:lnTo>
                  <a:lnTo>
                    <a:pt x="1217456" y="1247326"/>
                  </a:lnTo>
                  <a:lnTo>
                    <a:pt x="1214665" y="1296856"/>
                  </a:lnTo>
                  <a:lnTo>
                    <a:pt x="1214612" y="1300666"/>
                  </a:lnTo>
                  <a:lnTo>
                    <a:pt x="1218561" y="1356546"/>
                  </a:lnTo>
                  <a:lnTo>
                    <a:pt x="1229563" y="1420046"/>
                  </a:lnTo>
                  <a:lnTo>
                    <a:pt x="1244193" y="1472116"/>
                  </a:lnTo>
                  <a:lnTo>
                    <a:pt x="1264005" y="1520376"/>
                  </a:lnTo>
                  <a:lnTo>
                    <a:pt x="1288999" y="1563556"/>
                  </a:lnTo>
                  <a:lnTo>
                    <a:pt x="1319174" y="1601656"/>
                  </a:lnTo>
                  <a:lnTo>
                    <a:pt x="1354531" y="1634676"/>
                  </a:lnTo>
                  <a:lnTo>
                    <a:pt x="1396669" y="1663886"/>
                  </a:lnTo>
                  <a:lnTo>
                    <a:pt x="1441094" y="1685476"/>
                  </a:lnTo>
                  <a:lnTo>
                    <a:pt x="1487805" y="1695636"/>
                  </a:lnTo>
                  <a:lnTo>
                    <a:pt x="1536801" y="1698176"/>
                  </a:lnTo>
                  <a:lnTo>
                    <a:pt x="1588084" y="1691826"/>
                  </a:lnTo>
                  <a:lnTo>
                    <a:pt x="1643497" y="1675316"/>
                  </a:lnTo>
                  <a:lnTo>
                    <a:pt x="1689922" y="1654996"/>
                  </a:lnTo>
                  <a:lnTo>
                    <a:pt x="1727369" y="1628326"/>
                  </a:lnTo>
                  <a:lnTo>
                    <a:pt x="1736863" y="1618166"/>
                  </a:lnTo>
                  <a:lnTo>
                    <a:pt x="1562938" y="1618166"/>
                  </a:lnTo>
                  <a:lnTo>
                    <a:pt x="1527433" y="1615626"/>
                  </a:lnTo>
                  <a:lnTo>
                    <a:pt x="1496548" y="1594036"/>
                  </a:lnTo>
                  <a:lnTo>
                    <a:pt x="1470283" y="1553396"/>
                  </a:lnTo>
                  <a:lnTo>
                    <a:pt x="1448638" y="1491166"/>
                  </a:lnTo>
                  <a:lnTo>
                    <a:pt x="1420698" y="1378136"/>
                  </a:lnTo>
                  <a:lnTo>
                    <a:pt x="1759971" y="1303206"/>
                  </a:lnTo>
                  <a:lnTo>
                    <a:pt x="1327988" y="1303206"/>
                  </a:lnTo>
                  <a:lnTo>
                    <a:pt x="1321130" y="1279076"/>
                  </a:lnTo>
                  <a:lnTo>
                    <a:pt x="1316560" y="1251136"/>
                  </a:lnTo>
                  <a:lnTo>
                    <a:pt x="1315621" y="1225736"/>
                  </a:lnTo>
                  <a:lnTo>
                    <a:pt x="1318326" y="1202876"/>
                  </a:lnTo>
                  <a:lnTo>
                    <a:pt x="1335310" y="1164776"/>
                  </a:lnTo>
                  <a:lnTo>
                    <a:pt x="1371227" y="1140646"/>
                  </a:lnTo>
                  <a:lnTo>
                    <a:pt x="1424930" y="1127946"/>
                  </a:lnTo>
                  <a:lnTo>
                    <a:pt x="1696129" y="1127946"/>
                  </a:lnTo>
                  <a:lnTo>
                    <a:pt x="1667967" y="1094926"/>
                  </a:lnTo>
                  <a:lnTo>
                    <a:pt x="1630566" y="1063176"/>
                  </a:lnTo>
                  <a:lnTo>
                    <a:pt x="1590592" y="1041586"/>
                  </a:lnTo>
                  <a:lnTo>
                    <a:pt x="1548034" y="1028886"/>
                  </a:lnTo>
                  <a:lnTo>
                    <a:pt x="1502879" y="1025076"/>
                  </a:lnTo>
                  <a:close/>
                </a:path>
                <a:path w="6471920" h="2228215">
                  <a:moveTo>
                    <a:pt x="2958614" y="1248596"/>
                  </a:moveTo>
                  <a:lnTo>
                    <a:pt x="2726321" y="1248596"/>
                  </a:lnTo>
                  <a:lnTo>
                    <a:pt x="2763083" y="1256216"/>
                  </a:lnTo>
                  <a:lnTo>
                    <a:pt x="2797425" y="1272726"/>
                  </a:lnTo>
                  <a:lnTo>
                    <a:pt x="2829344" y="1300666"/>
                  </a:lnTo>
                  <a:lnTo>
                    <a:pt x="2858836" y="1340036"/>
                  </a:lnTo>
                  <a:lnTo>
                    <a:pt x="2885897" y="1388296"/>
                  </a:lnTo>
                  <a:lnTo>
                    <a:pt x="2912143" y="1455606"/>
                  </a:lnTo>
                  <a:lnTo>
                    <a:pt x="2925425" y="1497516"/>
                  </a:lnTo>
                  <a:lnTo>
                    <a:pt x="2938813" y="1544506"/>
                  </a:lnTo>
                  <a:lnTo>
                    <a:pt x="2952307" y="1597846"/>
                  </a:lnTo>
                  <a:lnTo>
                    <a:pt x="2965907" y="1657536"/>
                  </a:lnTo>
                  <a:lnTo>
                    <a:pt x="3234766" y="1635946"/>
                  </a:lnTo>
                  <a:lnTo>
                    <a:pt x="3214469" y="1587686"/>
                  </a:lnTo>
                  <a:lnTo>
                    <a:pt x="3193215" y="1543236"/>
                  </a:lnTo>
                  <a:lnTo>
                    <a:pt x="3171023" y="1501326"/>
                  </a:lnTo>
                  <a:lnTo>
                    <a:pt x="3147910" y="1463226"/>
                  </a:lnTo>
                  <a:lnTo>
                    <a:pt x="3123895" y="1427666"/>
                  </a:lnTo>
                  <a:lnTo>
                    <a:pt x="3091464" y="1384486"/>
                  </a:lnTo>
                  <a:lnTo>
                    <a:pt x="3055521" y="1342576"/>
                  </a:lnTo>
                  <a:lnTo>
                    <a:pt x="3016078" y="1301936"/>
                  </a:lnTo>
                  <a:lnTo>
                    <a:pt x="2973146" y="1261296"/>
                  </a:lnTo>
                  <a:lnTo>
                    <a:pt x="2958614" y="1248596"/>
                  </a:lnTo>
                  <a:close/>
                </a:path>
                <a:path w="6471920" h="2228215">
                  <a:moveTo>
                    <a:pt x="2427118" y="1373056"/>
                  </a:moveTo>
                  <a:lnTo>
                    <a:pt x="2187165" y="1373056"/>
                  </a:lnTo>
                  <a:lnTo>
                    <a:pt x="2195906" y="1374326"/>
                  </a:lnTo>
                  <a:lnTo>
                    <a:pt x="2204744" y="1376866"/>
                  </a:lnTo>
                  <a:lnTo>
                    <a:pt x="2214130" y="1379406"/>
                  </a:lnTo>
                  <a:lnTo>
                    <a:pt x="2224088" y="1383216"/>
                  </a:lnTo>
                  <a:lnTo>
                    <a:pt x="2234641" y="1388296"/>
                  </a:lnTo>
                  <a:lnTo>
                    <a:pt x="2271217" y="1581336"/>
                  </a:lnTo>
                  <a:lnTo>
                    <a:pt x="2260862" y="1592766"/>
                  </a:lnTo>
                  <a:lnTo>
                    <a:pt x="2219940" y="1620706"/>
                  </a:lnTo>
                  <a:lnTo>
                    <a:pt x="2204415" y="1624516"/>
                  </a:lnTo>
                  <a:lnTo>
                    <a:pt x="2481529" y="1624516"/>
                  </a:lnTo>
                  <a:lnTo>
                    <a:pt x="2467813" y="1558476"/>
                  </a:lnTo>
                  <a:lnTo>
                    <a:pt x="2437460" y="1420046"/>
                  </a:lnTo>
                  <a:lnTo>
                    <a:pt x="2428314" y="1378136"/>
                  </a:lnTo>
                  <a:lnTo>
                    <a:pt x="2427118" y="1373056"/>
                  </a:lnTo>
                  <a:close/>
                </a:path>
                <a:path w="6471920" h="2228215">
                  <a:moveTo>
                    <a:pt x="1806524" y="1413696"/>
                  </a:moveTo>
                  <a:lnTo>
                    <a:pt x="1636344" y="1455606"/>
                  </a:lnTo>
                  <a:lnTo>
                    <a:pt x="1642843" y="1469576"/>
                  </a:lnTo>
                  <a:lnTo>
                    <a:pt x="1648234" y="1483546"/>
                  </a:lnTo>
                  <a:lnTo>
                    <a:pt x="1652506" y="1496246"/>
                  </a:lnTo>
                  <a:lnTo>
                    <a:pt x="1655648" y="1508946"/>
                  </a:lnTo>
                  <a:lnTo>
                    <a:pt x="1657527" y="1527996"/>
                  </a:lnTo>
                  <a:lnTo>
                    <a:pt x="1654584" y="1545776"/>
                  </a:lnTo>
                  <a:lnTo>
                    <a:pt x="1618516" y="1591496"/>
                  </a:lnTo>
                  <a:lnTo>
                    <a:pt x="1582893" y="1611816"/>
                  </a:lnTo>
                  <a:lnTo>
                    <a:pt x="1562938" y="1618166"/>
                  </a:lnTo>
                  <a:lnTo>
                    <a:pt x="1736863" y="1618166"/>
                  </a:lnTo>
                  <a:lnTo>
                    <a:pt x="1755851" y="1597846"/>
                  </a:lnTo>
                  <a:lnTo>
                    <a:pt x="1774520" y="1564826"/>
                  </a:lnTo>
                  <a:lnTo>
                    <a:pt x="1789188" y="1522916"/>
                  </a:lnTo>
                  <a:lnTo>
                    <a:pt x="1799856" y="1472116"/>
                  </a:lnTo>
                  <a:lnTo>
                    <a:pt x="1806524" y="1413696"/>
                  </a:lnTo>
                  <a:close/>
                </a:path>
                <a:path w="6471920" h="2228215">
                  <a:moveTo>
                    <a:pt x="1696129" y="1127946"/>
                  </a:moveTo>
                  <a:lnTo>
                    <a:pt x="1424930" y="1127946"/>
                  </a:lnTo>
                  <a:lnTo>
                    <a:pt x="1450019" y="1129216"/>
                  </a:lnTo>
                  <a:lnTo>
                    <a:pt x="1471845" y="1134296"/>
                  </a:lnTo>
                  <a:lnTo>
                    <a:pt x="1506165" y="1159696"/>
                  </a:lnTo>
                  <a:lnTo>
                    <a:pt x="1529890" y="1202876"/>
                  </a:lnTo>
                  <a:lnTo>
                    <a:pt x="1541983" y="1249866"/>
                  </a:lnTo>
                  <a:lnTo>
                    <a:pt x="1327988" y="1303206"/>
                  </a:lnTo>
                  <a:lnTo>
                    <a:pt x="1759971" y="1303206"/>
                  </a:lnTo>
                  <a:lnTo>
                    <a:pt x="1771472" y="1300666"/>
                  </a:lnTo>
                  <a:lnTo>
                    <a:pt x="1758244" y="1251136"/>
                  </a:lnTo>
                  <a:lnTo>
                    <a:pt x="1741274" y="1205416"/>
                  </a:lnTo>
                  <a:lnTo>
                    <a:pt x="1720567" y="1164776"/>
                  </a:lnTo>
                  <a:lnTo>
                    <a:pt x="1696129" y="1127946"/>
                  </a:lnTo>
                  <a:close/>
                </a:path>
                <a:path w="6471920" h="2228215">
                  <a:moveTo>
                    <a:pt x="2300557" y="962846"/>
                  </a:moveTo>
                  <a:lnTo>
                    <a:pt x="2066225" y="962846"/>
                  </a:lnTo>
                  <a:lnTo>
                    <a:pt x="2078955" y="965386"/>
                  </a:lnTo>
                  <a:lnTo>
                    <a:pt x="2091613" y="969196"/>
                  </a:lnTo>
                  <a:lnTo>
                    <a:pt x="2129342" y="1002216"/>
                  </a:lnTo>
                  <a:lnTo>
                    <a:pt x="2154377" y="1036506"/>
                  </a:lnTo>
                  <a:lnTo>
                    <a:pt x="2171426" y="1070796"/>
                  </a:lnTo>
                  <a:lnTo>
                    <a:pt x="2186762" y="1108896"/>
                  </a:lnTo>
                  <a:lnTo>
                    <a:pt x="2200017" y="1148266"/>
                  </a:lnTo>
                  <a:lnTo>
                    <a:pt x="2210892" y="1191446"/>
                  </a:lnTo>
                  <a:lnTo>
                    <a:pt x="2224989" y="1254946"/>
                  </a:lnTo>
                  <a:lnTo>
                    <a:pt x="2398575" y="1254946"/>
                  </a:lnTo>
                  <a:lnTo>
                    <a:pt x="2393589" y="1235896"/>
                  </a:lnTo>
                  <a:lnTo>
                    <a:pt x="2385612" y="1206686"/>
                  </a:lnTo>
                  <a:lnTo>
                    <a:pt x="2377968" y="1180016"/>
                  </a:lnTo>
                  <a:lnTo>
                    <a:pt x="2370658" y="1155886"/>
                  </a:lnTo>
                  <a:lnTo>
                    <a:pt x="2357301" y="1108896"/>
                  </a:lnTo>
                  <a:lnTo>
                    <a:pt x="2343146" y="1064446"/>
                  </a:lnTo>
                  <a:lnTo>
                    <a:pt x="2328206" y="1023806"/>
                  </a:lnTo>
                  <a:lnTo>
                    <a:pt x="2313034" y="988246"/>
                  </a:lnTo>
                  <a:lnTo>
                    <a:pt x="2312746" y="988246"/>
                  </a:lnTo>
                  <a:lnTo>
                    <a:pt x="2300557" y="962846"/>
                  </a:lnTo>
                  <a:close/>
                </a:path>
                <a:path w="6471920" h="2228215">
                  <a:moveTo>
                    <a:pt x="2073341" y="842196"/>
                  </a:moveTo>
                  <a:lnTo>
                    <a:pt x="2030933" y="848546"/>
                  </a:lnTo>
                  <a:lnTo>
                    <a:pt x="1994184" y="859976"/>
                  </a:lnTo>
                  <a:lnTo>
                    <a:pt x="1958209" y="881566"/>
                  </a:lnTo>
                  <a:lnTo>
                    <a:pt x="1922973" y="910776"/>
                  </a:lnTo>
                  <a:lnTo>
                    <a:pt x="1888439" y="947606"/>
                  </a:lnTo>
                  <a:lnTo>
                    <a:pt x="1858723" y="992056"/>
                  </a:lnTo>
                  <a:lnTo>
                    <a:pt x="1834924" y="1039046"/>
                  </a:lnTo>
                  <a:lnTo>
                    <a:pt x="1817055" y="1091116"/>
                  </a:lnTo>
                  <a:lnTo>
                    <a:pt x="1805127" y="1146996"/>
                  </a:lnTo>
                  <a:lnTo>
                    <a:pt x="1963750" y="1113976"/>
                  </a:lnTo>
                  <a:lnTo>
                    <a:pt x="1967058" y="1103816"/>
                  </a:lnTo>
                  <a:lnTo>
                    <a:pt x="1971068" y="1092386"/>
                  </a:lnTo>
                  <a:lnTo>
                    <a:pt x="1975769" y="1079686"/>
                  </a:lnTo>
                  <a:lnTo>
                    <a:pt x="1981149" y="1066986"/>
                  </a:lnTo>
                  <a:lnTo>
                    <a:pt x="1987106" y="1054286"/>
                  </a:lnTo>
                  <a:lnTo>
                    <a:pt x="1993372" y="1042856"/>
                  </a:lnTo>
                  <a:lnTo>
                    <a:pt x="1999972" y="1030156"/>
                  </a:lnTo>
                  <a:lnTo>
                    <a:pt x="2021908" y="995866"/>
                  </a:lnTo>
                  <a:lnTo>
                    <a:pt x="2053412" y="964116"/>
                  </a:lnTo>
                  <a:lnTo>
                    <a:pt x="2066225" y="962846"/>
                  </a:lnTo>
                  <a:lnTo>
                    <a:pt x="2300557" y="962846"/>
                  </a:lnTo>
                  <a:lnTo>
                    <a:pt x="2293243" y="947606"/>
                  </a:lnTo>
                  <a:lnTo>
                    <a:pt x="2267311" y="913316"/>
                  </a:lnTo>
                  <a:lnTo>
                    <a:pt x="2234950" y="886646"/>
                  </a:lnTo>
                  <a:lnTo>
                    <a:pt x="2196160" y="865056"/>
                  </a:lnTo>
                  <a:lnTo>
                    <a:pt x="2155966" y="851086"/>
                  </a:lnTo>
                  <a:lnTo>
                    <a:pt x="2115023" y="843466"/>
                  </a:lnTo>
                  <a:lnTo>
                    <a:pt x="2073341" y="842196"/>
                  </a:lnTo>
                  <a:close/>
                </a:path>
                <a:path w="6471920" h="2228215">
                  <a:moveTo>
                    <a:pt x="3004134" y="586926"/>
                  </a:moveTo>
                  <a:lnTo>
                    <a:pt x="2711780" y="603436"/>
                  </a:lnTo>
                  <a:lnTo>
                    <a:pt x="2732092" y="641536"/>
                  </a:lnTo>
                  <a:lnTo>
                    <a:pt x="2749403" y="682176"/>
                  </a:lnTo>
                  <a:lnTo>
                    <a:pt x="2763715" y="724086"/>
                  </a:lnTo>
                  <a:lnTo>
                    <a:pt x="2775026" y="768536"/>
                  </a:lnTo>
                  <a:lnTo>
                    <a:pt x="2782509" y="816796"/>
                  </a:lnTo>
                  <a:lnTo>
                    <a:pt x="2782884" y="861246"/>
                  </a:lnTo>
                  <a:lnTo>
                    <a:pt x="2776187" y="903156"/>
                  </a:lnTo>
                  <a:lnTo>
                    <a:pt x="2762453" y="942526"/>
                  </a:lnTo>
                  <a:lnTo>
                    <a:pt x="2741595" y="976816"/>
                  </a:lnTo>
                  <a:lnTo>
                    <a:pt x="2713510" y="1008566"/>
                  </a:lnTo>
                  <a:lnTo>
                    <a:pt x="2678210" y="1035236"/>
                  </a:lnTo>
                  <a:lnTo>
                    <a:pt x="2635707" y="1059366"/>
                  </a:lnTo>
                  <a:lnTo>
                    <a:pt x="2831538" y="1059366"/>
                  </a:lnTo>
                  <a:lnTo>
                    <a:pt x="2872038" y="1006026"/>
                  </a:lnTo>
                  <a:lnTo>
                    <a:pt x="2896908" y="964116"/>
                  </a:lnTo>
                  <a:lnTo>
                    <a:pt x="2919351" y="918396"/>
                  </a:lnTo>
                  <a:lnTo>
                    <a:pt x="2939364" y="870136"/>
                  </a:lnTo>
                  <a:lnTo>
                    <a:pt x="2953228" y="829496"/>
                  </a:lnTo>
                  <a:lnTo>
                    <a:pt x="2965864" y="786316"/>
                  </a:lnTo>
                  <a:lnTo>
                    <a:pt x="2977273" y="740596"/>
                  </a:lnTo>
                  <a:lnTo>
                    <a:pt x="2987454" y="692336"/>
                  </a:lnTo>
                  <a:lnTo>
                    <a:pt x="2996408" y="641536"/>
                  </a:lnTo>
                  <a:lnTo>
                    <a:pt x="3004134" y="586926"/>
                  </a:lnTo>
                  <a:close/>
                </a:path>
                <a:path w="6471920" h="2228215">
                  <a:moveTo>
                    <a:pt x="2312492" y="986976"/>
                  </a:moveTo>
                  <a:lnTo>
                    <a:pt x="2312746" y="988246"/>
                  </a:lnTo>
                  <a:lnTo>
                    <a:pt x="2313034" y="988246"/>
                  </a:lnTo>
                  <a:lnTo>
                    <a:pt x="2312492" y="986976"/>
                  </a:lnTo>
                  <a:close/>
                </a:path>
                <a:path w="6471920" h="2228215">
                  <a:moveTo>
                    <a:pt x="3906450" y="552578"/>
                  </a:moveTo>
                  <a:lnTo>
                    <a:pt x="3720668" y="552578"/>
                  </a:lnTo>
                  <a:lnTo>
                    <a:pt x="3884117" y="1446442"/>
                  </a:lnTo>
                  <a:lnTo>
                    <a:pt x="4143578" y="1389431"/>
                  </a:lnTo>
                  <a:lnTo>
                    <a:pt x="3906450" y="552578"/>
                  </a:lnTo>
                  <a:close/>
                </a:path>
                <a:path w="6471920" h="2228215">
                  <a:moveTo>
                    <a:pt x="4448505" y="137034"/>
                  </a:moveTo>
                  <a:lnTo>
                    <a:pt x="3444443" y="377064"/>
                  </a:lnTo>
                  <a:lnTo>
                    <a:pt x="3520389" y="593599"/>
                  </a:lnTo>
                  <a:lnTo>
                    <a:pt x="3720668" y="552578"/>
                  </a:lnTo>
                  <a:lnTo>
                    <a:pt x="3906450" y="552578"/>
                  </a:lnTo>
                  <a:lnTo>
                    <a:pt x="3878021" y="452248"/>
                  </a:lnTo>
                  <a:lnTo>
                    <a:pt x="4455109" y="255271"/>
                  </a:lnTo>
                  <a:lnTo>
                    <a:pt x="4448505" y="137034"/>
                  </a:lnTo>
                  <a:close/>
                </a:path>
                <a:path w="6471920" h="2228215">
                  <a:moveTo>
                    <a:pt x="5771566" y="315850"/>
                  </a:moveTo>
                  <a:lnTo>
                    <a:pt x="5580710" y="315850"/>
                  </a:lnTo>
                  <a:lnTo>
                    <a:pt x="5596873" y="362260"/>
                  </a:lnTo>
                  <a:lnTo>
                    <a:pt x="5612220" y="408619"/>
                  </a:lnTo>
                  <a:lnTo>
                    <a:pt x="5626753" y="454925"/>
                  </a:lnTo>
                  <a:lnTo>
                    <a:pt x="5640479" y="501174"/>
                  </a:lnTo>
                  <a:lnTo>
                    <a:pt x="5653401" y="547364"/>
                  </a:lnTo>
                  <a:lnTo>
                    <a:pt x="5665635" y="593942"/>
                  </a:lnTo>
                  <a:lnTo>
                    <a:pt x="5676852" y="639553"/>
                  </a:lnTo>
                  <a:lnTo>
                    <a:pt x="5687390" y="685547"/>
                  </a:lnTo>
                  <a:lnTo>
                    <a:pt x="5696817" y="731366"/>
                  </a:lnTo>
                  <a:lnTo>
                    <a:pt x="5705090" y="777399"/>
                  </a:lnTo>
                  <a:lnTo>
                    <a:pt x="5712196" y="823671"/>
                  </a:lnTo>
                  <a:lnTo>
                    <a:pt x="5718124" y="870205"/>
                  </a:lnTo>
                  <a:lnTo>
                    <a:pt x="5724919" y="937612"/>
                  </a:lnTo>
                  <a:lnTo>
                    <a:pt x="5728761" y="981942"/>
                  </a:lnTo>
                  <a:lnTo>
                    <a:pt x="5732897" y="1033350"/>
                  </a:lnTo>
                  <a:lnTo>
                    <a:pt x="5737329" y="1091831"/>
                  </a:lnTo>
                  <a:lnTo>
                    <a:pt x="5742057" y="1157381"/>
                  </a:lnTo>
                  <a:lnTo>
                    <a:pt x="5747080" y="1229996"/>
                  </a:lnTo>
                  <a:lnTo>
                    <a:pt x="6015558" y="1186054"/>
                  </a:lnTo>
                  <a:lnTo>
                    <a:pt x="5995120" y="1147190"/>
                  </a:lnTo>
                  <a:lnTo>
                    <a:pt x="5975560" y="1106340"/>
                  </a:lnTo>
                  <a:lnTo>
                    <a:pt x="5956872" y="1063496"/>
                  </a:lnTo>
                  <a:lnTo>
                    <a:pt x="5939049" y="1018653"/>
                  </a:lnTo>
                  <a:lnTo>
                    <a:pt x="5922086" y="971805"/>
                  </a:lnTo>
                  <a:lnTo>
                    <a:pt x="5910143" y="935461"/>
                  </a:lnTo>
                  <a:lnTo>
                    <a:pt x="5897829" y="894684"/>
                  </a:lnTo>
                  <a:lnTo>
                    <a:pt x="5885146" y="849470"/>
                  </a:lnTo>
                  <a:lnTo>
                    <a:pt x="5872097" y="799818"/>
                  </a:lnTo>
                  <a:lnTo>
                    <a:pt x="5858684" y="745724"/>
                  </a:lnTo>
                  <a:lnTo>
                    <a:pt x="5844908" y="687188"/>
                  </a:lnTo>
                  <a:lnTo>
                    <a:pt x="5830773" y="624206"/>
                  </a:lnTo>
                  <a:lnTo>
                    <a:pt x="5819073" y="565849"/>
                  </a:lnTo>
                  <a:lnTo>
                    <a:pt x="5810324" y="519657"/>
                  </a:lnTo>
                  <a:lnTo>
                    <a:pt x="5796315" y="444221"/>
                  </a:lnTo>
                  <a:lnTo>
                    <a:pt x="5788513" y="402360"/>
                  </a:lnTo>
                  <a:lnTo>
                    <a:pt x="5778322" y="349473"/>
                  </a:lnTo>
                  <a:lnTo>
                    <a:pt x="5771566" y="315850"/>
                  </a:lnTo>
                  <a:close/>
                </a:path>
                <a:path w="6471920" h="2228215">
                  <a:moveTo>
                    <a:pt x="5141544" y="153798"/>
                  </a:moveTo>
                  <a:lnTo>
                    <a:pt x="4790008" y="207011"/>
                  </a:lnTo>
                  <a:lnTo>
                    <a:pt x="4804699" y="274195"/>
                  </a:lnTo>
                  <a:lnTo>
                    <a:pt x="4821625" y="351795"/>
                  </a:lnTo>
                  <a:lnTo>
                    <a:pt x="4842373" y="447333"/>
                  </a:lnTo>
                  <a:lnTo>
                    <a:pt x="4862144" y="538735"/>
                  </a:lnTo>
                  <a:lnTo>
                    <a:pt x="4872011" y="585255"/>
                  </a:lnTo>
                  <a:lnTo>
                    <a:pt x="4881912" y="633051"/>
                  </a:lnTo>
                  <a:lnTo>
                    <a:pt x="4891848" y="682123"/>
                  </a:lnTo>
                  <a:lnTo>
                    <a:pt x="4901822" y="732469"/>
                  </a:lnTo>
                  <a:lnTo>
                    <a:pt x="4911837" y="784091"/>
                  </a:lnTo>
                  <a:lnTo>
                    <a:pt x="4921893" y="836988"/>
                  </a:lnTo>
                  <a:lnTo>
                    <a:pt x="4931994" y="891160"/>
                  </a:lnTo>
                  <a:lnTo>
                    <a:pt x="4941799" y="945013"/>
                  </a:lnTo>
                  <a:lnTo>
                    <a:pt x="4950969" y="996953"/>
                  </a:lnTo>
                  <a:lnTo>
                    <a:pt x="4959506" y="1046981"/>
                  </a:lnTo>
                  <a:lnTo>
                    <a:pt x="4967412" y="1095096"/>
                  </a:lnTo>
                  <a:lnTo>
                    <a:pt x="4974689" y="1141298"/>
                  </a:lnTo>
                  <a:lnTo>
                    <a:pt x="4981406" y="1186054"/>
                  </a:lnTo>
                  <a:lnTo>
                    <a:pt x="4987366" y="1227964"/>
                  </a:lnTo>
                  <a:lnTo>
                    <a:pt x="5185613" y="1184530"/>
                  </a:lnTo>
                  <a:lnTo>
                    <a:pt x="5179610" y="1130596"/>
                  </a:lnTo>
                  <a:lnTo>
                    <a:pt x="5172071" y="1077199"/>
                  </a:lnTo>
                  <a:lnTo>
                    <a:pt x="5162985" y="1024349"/>
                  </a:lnTo>
                  <a:lnTo>
                    <a:pt x="5152279" y="971805"/>
                  </a:lnTo>
                  <a:lnTo>
                    <a:pt x="5132479" y="892699"/>
                  </a:lnTo>
                  <a:lnTo>
                    <a:pt x="5119174" y="845918"/>
                  </a:lnTo>
                  <a:lnTo>
                    <a:pt x="5103571" y="794386"/>
                  </a:lnTo>
                  <a:lnTo>
                    <a:pt x="5039436" y="587249"/>
                  </a:lnTo>
                  <a:lnTo>
                    <a:pt x="5024618" y="537928"/>
                  </a:lnTo>
                  <a:lnTo>
                    <a:pt x="5011432" y="490681"/>
                  </a:lnTo>
                  <a:lnTo>
                    <a:pt x="4999526" y="444221"/>
                  </a:lnTo>
                  <a:lnTo>
                    <a:pt x="4989144" y="399543"/>
                  </a:lnTo>
                  <a:lnTo>
                    <a:pt x="4977333" y="345314"/>
                  </a:lnTo>
                  <a:lnTo>
                    <a:pt x="5245687" y="345314"/>
                  </a:lnTo>
                  <a:lnTo>
                    <a:pt x="5141544" y="153798"/>
                  </a:lnTo>
                  <a:close/>
                </a:path>
                <a:path w="6471920" h="2228215">
                  <a:moveTo>
                    <a:pt x="4724730" y="487427"/>
                  </a:moveTo>
                  <a:lnTo>
                    <a:pt x="4602175" y="514351"/>
                  </a:lnTo>
                  <a:lnTo>
                    <a:pt x="4603389" y="529974"/>
                  </a:lnTo>
                  <a:lnTo>
                    <a:pt x="4604746" y="545799"/>
                  </a:lnTo>
                  <a:lnTo>
                    <a:pt x="4609719" y="593942"/>
                  </a:lnTo>
                  <a:lnTo>
                    <a:pt x="4616399" y="633858"/>
                  </a:lnTo>
                  <a:lnTo>
                    <a:pt x="4634226" y="709899"/>
                  </a:lnTo>
                  <a:lnTo>
                    <a:pt x="4646385" y="758980"/>
                  </a:lnTo>
                  <a:lnTo>
                    <a:pt x="4660722" y="815468"/>
                  </a:lnTo>
                  <a:lnTo>
                    <a:pt x="4675108" y="871806"/>
                  </a:lnTo>
                  <a:lnTo>
                    <a:pt x="4687233" y="920608"/>
                  </a:lnTo>
                  <a:lnTo>
                    <a:pt x="4697119" y="961861"/>
                  </a:lnTo>
                  <a:lnTo>
                    <a:pt x="4704791" y="995554"/>
                  </a:lnTo>
                  <a:lnTo>
                    <a:pt x="4854524" y="962661"/>
                  </a:lnTo>
                  <a:lnTo>
                    <a:pt x="4724730" y="487427"/>
                  </a:lnTo>
                  <a:close/>
                </a:path>
                <a:path w="6471920" h="2228215">
                  <a:moveTo>
                    <a:pt x="5245687" y="345314"/>
                  </a:moveTo>
                  <a:lnTo>
                    <a:pt x="4977333" y="345314"/>
                  </a:lnTo>
                  <a:lnTo>
                    <a:pt x="5299659" y="873888"/>
                  </a:lnTo>
                  <a:lnTo>
                    <a:pt x="5545531" y="822834"/>
                  </a:lnTo>
                  <a:lnTo>
                    <a:pt x="5565085" y="541021"/>
                  </a:lnTo>
                  <a:lnTo>
                    <a:pt x="5352110" y="541021"/>
                  </a:lnTo>
                  <a:lnTo>
                    <a:pt x="5245687" y="345314"/>
                  </a:lnTo>
                  <a:close/>
                </a:path>
                <a:path w="6471920" h="2228215">
                  <a:moveTo>
                    <a:pt x="6167855" y="0"/>
                  </a:moveTo>
                  <a:lnTo>
                    <a:pt x="6120079" y="6097"/>
                  </a:lnTo>
                  <a:lnTo>
                    <a:pt x="6060567" y="22481"/>
                  </a:lnTo>
                  <a:lnTo>
                    <a:pt x="6009741" y="43595"/>
                  </a:lnTo>
                  <a:lnTo>
                    <a:pt x="5967603" y="69446"/>
                  </a:lnTo>
                  <a:lnTo>
                    <a:pt x="5934151" y="100040"/>
                  </a:lnTo>
                  <a:lnTo>
                    <a:pt x="5909386" y="135383"/>
                  </a:lnTo>
                  <a:lnTo>
                    <a:pt x="5892455" y="175876"/>
                  </a:lnTo>
                  <a:lnTo>
                    <a:pt x="5882510" y="222076"/>
                  </a:lnTo>
                  <a:lnTo>
                    <a:pt x="5879558" y="273987"/>
                  </a:lnTo>
                  <a:lnTo>
                    <a:pt x="5883604" y="331617"/>
                  </a:lnTo>
                  <a:lnTo>
                    <a:pt x="5894654" y="394971"/>
                  </a:lnTo>
                  <a:lnTo>
                    <a:pt x="5909271" y="447333"/>
                  </a:lnTo>
                  <a:lnTo>
                    <a:pt x="5929051" y="494990"/>
                  </a:lnTo>
                  <a:lnTo>
                    <a:pt x="5954007" y="537928"/>
                  </a:lnTo>
                  <a:lnTo>
                    <a:pt x="5984151" y="576136"/>
                  </a:lnTo>
                  <a:lnTo>
                    <a:pt x="6019495" y="609601"/>
                  </a:lnTo>
                  <a:lnTo>
                    <a:pt x="6061634" y="639105"/>
                  </a:lnTo>
                  <a:lnTo>
                    <a:pt x="6106066" y="659496"/>
                  </a:lnTo>
                  <a:lnTo>
                    <a:pt x="6152796" y="670774"/>
                  </a:lnTo>
                  <a:lnTo>
                    <a:pt x="6201830" y="672938"/>
                  </a:lnTo>
                  <a:lnTo>
                    <a:pt x="6253175" y="665989"/>
                  </a:lnTo>
                  <a:lnTo>
                    <a:pt x="6308535" y="650272"/>
                  </a:lnTo>
                  <a:lnTo>
                    <a:pt x="6354965" y="629413"/>
                  </a:lnTo>
                  <a:lnTo>
                    <a:pt x="6392442" y="603409"/>
                  </a:lnTo>
                  <a:lnTo>
                    <a:pt x="6402697" y="592202"/>
                  </a:lnTo>
                  <a:lnTo>
                    <a:pt x="6227902" y="592202"/>
                  </a:lnTo>
                  <a:lnTo>
                    <a:pt x="6192469" y="590610"/>
                  </a:lnTo>
                  <a:lnTo>
                    <a:pt x="6161608" y="569088"/>
                  </a:lnTo>
                  <a:lnTo>
                    <a:pt x="6135319" y="527658"/>
                  </a:lnTo>
                  <a:lnTo>
                    <a:pt x="6113602" y="466345"/>
                  </a:lnTo>
                  <a:lnTo>
                    <a:pt x="6092688" y="381316"/>
                  </a:lnTo>
                  <a:lnTo>
                    <a:pt x="6085662" y="352934"/>
                  </a:lnTo>
                  <a:lnTo>
                    <a:pt x="6428345" y="277623"/>
                  </a:lnTo>
                  <a:lnTo>
                    <a:pt x="5992952" y="277623"/>
                  </a:lnTo>
                  <a:lnTo>
                    <a:pt x="5986221" y="253747"/>
                  </a:lnTo>
                  <a:lnTo>
                    <a:pt x="5981629" y="226100"/>
                  </a:lnTo>
                  <a:lnTo>
                    <a:pt x="5981534" y="224664"/>
                  </a:lnTo>
                  <a:lnTo>
                    <a:pt x="5980601" y="200407"/>
                  </a:lnTo>
                  <a:lnTo>
                    <a:pt x="5983292" y="177594"/>
                  </a:lnTo>
                  <a:lnTo>
                    <a:pt x="6000294" y="139941"/>
                  </a:lnTo>
                  <a:lnTo>
                    <a:pt x="6036298" y="114830"/>
                  </a:lnTo>
                  <a:lnTo>
                    <a:pt x="6089950" y="102914"/>
                  </a:lnTo>
                  <a:lnTo>
                    <a:pt x="6361307" y="102914"/>
                  </a:lnTo>
                  <a:lnTo>
                    <a:pt x="6361093" y="102592"/>
                  </a:lnTo>
                  <a:lnTo>
                    <a:pt x="6332931" y="69978"/>
                  </a:lnTo>
                  <a:lnTo>
                    <a:pt x="6295578" y="38340"/>
                  </a:lnTo>
                  <a:lnTo>
                    <a:pt x="6255611" y="16127"/>
                  </a:lnTo>
                  <a:lnTo>
                    <a:pt x="6213035" y="3345"/>
                  </a:lnTo>
                  <a:lnTo>
                    <a:pt x="6167855" y="0"/>
                  </a:lnTo>
                  <a:close/>
                </a:path>
                <a:path w="6471920" h="2228215">
                  <a:moveTo>
                    <a:pt x="6471488" y="387732"/>
                  </a:moveTo>
                  <a:lnTo>
                    <a:pt x="6301308" y="429642"/>
                  </a:lnTo>
                  <a:lnTo>
                    <a:pt x="6307889" y="444427"/>
                  </a:lnTo>
                  <a:lnTo>
                    <a:pt x="6313214" y="458074"/>
                  </a:lnTo>
                  <a:lnTo>
                    <a:pt x="6317524" y="471236"/>
                  </a:lnTo>
                  <a:lnTo>
                    <a:pt x="6320739" y="483744"/>
                  </a:lnTo>
                  <a:lnTo>
                    <a:pt x="6322546" y="502484"/>
                  </a:lnTo>
                  <a:lnTo>
                    <a:pt x="6319580" y="520224"/>
                  </a:lnTo>
                  <a:lnTo>
                    <a:pt x="6299276" y="552705"/>
                  </a:lnTo>
                  <a:lnTo>
                    <a:pt x="6266494" y="577835"/>
                  </a:lnTo>
                  <a:lnTo>
                    <a:pt x="6227902" y="592202"/>
                  </a:lnTo>
                  <a:lnTo>
                    <a:pt x="6402697" y="592202"/>
                  </a:lnTo>
                  <a:lnTo>
                    <a:pt x="6420942" y="572263"/>
                  </a:lnTo>
                  <a:lnTo>
                    <a:pt x="6439537" y="539429"/>
                  </a:lnTo>
                  <a:lnTo>
                    <a:pt x="6454168" y="497714"/>
                  </a:lnTo>
                  <a:lnTo>
                    <a:pt x="6464822" y="447140"/>
                  </a:lnTo>
                  <a:lnTo>
                    <a:pt x="6471488" y="387732"/>
                  </a:lnTo>
                  <a:close/>
                </a:path>
                <a:path w="6471920" h="2228215">
                  <a:moveTo>
                    <a:pt x="5688787" y="32005"/>
                  </a:moveTo>
                  <a:lnTo>
                    <a:pt x="5384114" y="94489"/>
                  </a:lnTo>
                  <a:lnTo>
                    <a:pt x="5389828" y="127955"/>
                  </a:lnTo>
                  <a:lnTo>
                    <a:pt x="5394012" y="169065"/>
                  </a:lnTo>
                  <a:lnTo>
                    <a:pt x="5396659" y="217814"/>
                  </a:lnTo>
                  <a:lnTo>
                    <a:pt x="5397761" y="273987"/>
                  </a:lnTo>
                  <a:lnTo>
                    <a:pt x="5397322" y="338202"/>
                  </a:lnTo>
                  <a:lnTo>
                    <a:pt x="5393061" y="423524"/>
                  </a:lnTo>
                  <a:lnTo>
                    <a:pt x="5384098" y="485760"/>
                  </a:lnTo>
                  <a:lnTo>
                    <a:pt x="5370443" y="524921"/>
                  </a:lnTo>
                  <a:lnTo>
                    <a:pt x="5352110" y="541021"/>
                  </a:lnTo>
                  <a:lnTo>
                    <a:pt x="5565085" y="541021"/>
                  </a:lnTo>
                  <a:lnTo>
                    <a:pt x="5580710" y="315850"/>
                  </a:lnTo>
                  <a:lnTo>
                    <a:pt x="5771566" y="315850"/>
                  </a:lnTo>
                  <a:lnTo>
                    <a:pt x="5769082" y="303491"/>
                  </a:lnTo>
                  <a:lnTo>
                    <a:pt x="5760796" y="264415"/>
                  </a:lnTo>
                  <a:lnTo>
                    <a:pt x="5751959" y="225747"/>
                  </a:lnTo>
                  <a:lnTo>
                    <a:pt x="5734382" y="155937"/>
                  </a:lnTo>
                  <a:lnTo>
                    <a:pt x="5716737" y="96673"/>
                  </a:lnTo>
                  <a:lnTo>
                    <a:pt x="5698310" y="50243"/>
                  </a:lnTo>
                  <a:lnTo>
                    <a:pt x="5688787" y="32005"/>
                  </a:lnTo>
                  <a:close/>
                </a:path>
                <a:path w="6471920" h="2228215">
                  <a:moveTo>
                    <a:pt x="4653548" y="313228"/>
                  </a:moveTo>
                  <a:lnTo>
                    <a:pt x="4612128" y="328534"/>
                  </a:lnTo>
                  <a:lnTo>
                    <a:pt x="4581859" y="373579"/>
                  </a:lnTo>
                  <a:lnTo>
                    <a:pt x="4575675" y="406726"/>
                  </a:lnTo>
                  <a:lnTo>
                    <a:pt x="4577537" y="422657"/>
                  </a:lnTo>
                  <a:lnTo>
                    <a:pt x="4597986" y="456732"/>
                  </a:lnTo>
                  <a:lnTo>
                    <a:pt x="4636369" y="472314"/>
                  </a:lnTo>
                  <a:lnTo>
                    <a:pt x="4650157" y="472794"/>
                  </a:lnTo>
                  <a:lnTo>
                    <a:pt x="4664278" y="470917"/>
                  </a:lnTo>
                  <a:lnTo>
                    <a:pt x="4703890" y="449539"/>
                  </a:lnTo>
                  <a:lnTo>
                    <a:pt x="4717062" y="409957"/>
                  </a:lnTo>
                  <a:lnTo>
                    <a:pt x="4716477" y="393288"/>
                  </a:lnTo>
                  <a:lnTo>
                    <a:pt x="4703791" y="348790"/>
                  </a:lnTo>
                  <a:lnTo>
                    <a:pt x="4677031" y="319654"/>
                  </a:lnTo>
                  <a:lnTo>
                    <a:pt x="4653548" y="313228"/>
                  </a:lnTo>
                  <a:close/>
                </a:path>
                <a:path w="6471920" h="2228215">
                  <a:moveTo>
                    <a:pt x="6361307" y="102914"/>
                  </a:moveTo>
                  <a:lnTo>
                    <a:pt x="6089950" y="102914"/>
                  </a:lnTo>
                  <a:lnTo>
                    <a:pt x="6115015" y="103601"/>
                  </a:lnTo>
                  <a:lnTo>
                    <a:pt x="6136865" y="109097"/>
                  </a:lnTo>
                  <a:lnTo>
                    <a:pt x="6171200" y="134309"/>
                  </a:lnTo>
                  <a:lnTo>
                    <a:pt x="6194909" y="177691"/>
                  </a:lnTo>
                  <a:lnTo>
                    <a:pt x="6206947" y="224664"/>
                  </a:lnTo>
                  <a:lnTo>
                    <a:pt x="5992952" y="277623"/>
                  </a:lnTo>
                  <a:lnTo>
                    <a:pt x="6428345" y="277623"/>
                  </a:lnTo>
                  <a:lnTo>
                    <a:pt x="6436436" y="275845"/>
                  </a:lnTo>
                  <a:lnTo>
                    <a:pt x="6423208" y="226100"/>
                  </a:lnTo>
                  <a:lnTo>
                    <a:pt x="6406238" y="180647"/>
                  </a:lnTo>
                  <a:lnTo>
                    <a:pt x="6385531" y="139480"/>
                  </a:lnTo>
                  <a:lnTo>
                    <a:pt x="6361307" y="102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06815" y="2179257"/>
            <a:ext cx="4298950" cy="180911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6300"/>
              </a:lnSpc>
              <a:spcBef>
                <a:spcPts val="275"/>
              </a:spcBef>
              <a:tabLst>
                <a:tab pos="1657985" algn="l"/>
              </a:tabLst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History</a:t>
            </a:r>
            <a:r>
              <a:rPr spc="-16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Committee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Jean</a:t>
            </a:r>
            <a:r>
              <a:rPr spc="-7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Richcreek, Chair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	</a:t>
            </a:r>
            <a:r>
              <a:rPr spc="-20" dirty="0">
                <a:solidFill>
                  <a:srgbClr val="00763C"/>
                </a:solidFill>
                <a:latin typeface="Trebuchet MS"/>
                <a:cs typeface="Trebuchet MS"/>
              </a:rPr>
              <a:t>?????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25830" y="1285494"/>
            <a:ext cx="2712720" cy="3596640"/>
          </a:xfrm>
          <a:prstGeom prst="rect">
            <a:avLst/>
          </a:prstGeom>
          <a:solidFill>
            <a:srgbClr val="009FAE"/>
          </a:solidFill>
          <a:ln w="19050">
            <a:solidFill>
              <a:srgbClr val="00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picture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60416" y="4501374"/>
            <a:ext cx="2030095" cy="108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sz="3300" spc="-10" dirty="0">
                <a:solidFill>
                  <a:srgbClr val="00763C"/>
                </a:solidFill>
                <a:latin typeface="Corbel"/>
                <a:cs typeface="Corbel"/>
              </a:rPr>
              <a:t>Preserving </a:t>
            </a:r>
            <a:r>
              <a:rPr sz="3300" dirty="0">
                <a:solidFill>
                  <a:srgbClr val="00763C"/>
                </a:solidFill>
                <a:latin typeface="Corbel"/>
                <a:cs typeface="Corbel"/>
              </a:rPr>
              <a:t>Our</a:t>
            </a:r>
            <a:r>
              <a:rPr sz="3300" spc="-1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3300" spc="-10" dirty="0">
                <a:solidFill>
                  <a:srgbClr val="00763C"/>
                </a:solidFill>
                <a:latin typeface="Corbel"/>
                <a:cs typeface="Corbel"/>
              </a:rPr>
              <a:t>History</a:t>
            </a:r>
            <a:endParaRPr sz="3300" dirty="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5343" y="417576"/>
            <a:ext cx="9058910" cy="6440805"/>
            <a:chOff x="85343" y="417576"/>
            <a:chExt cx="9058910" cy="64408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116" y="417576"/>
              <a:ext cx="6586728" cy="40050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39" y="609600"/>
              <a:ext cx="6216396" cy="3634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7611" y="3476205"/>
              <a:ext cx="3401567" cy="29580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0016" y="3668953"/>
              <a:ext cx="3031363" cy="25872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1216" y="3625545"/>
              <a:ext cx="3212592" cy="28209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62986" y="3818001"/>
              <a:ext cx="2841828" cy="24506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83965" y="2217674"/>
            <a:ext cx="4434205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Election</a:t>
            </a:r>
            <a:r>
              <a:rPr spc="-9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of</a:t>
            </a:r>
            <a:r>
              <a:rPr spc="-8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Officers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John</a:t>
            </a:r>
            <a:r>
              <a:rPr spc="-18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Weil,</a:t>
            </a:r>
            <a:r>
              <a:rPr spc="-19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JASAN Chair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5830" y="1285494"/>
            <a:ext cx="2712720" cy="3596640"/>
          </a:xfrm>
          <a:prstGeom prst="rect">
            <a:avLst/>
          </a:prstGeom>
          <a:solidFill>
            <a:srgbClr val="009FAE"/>
          </a:solidFill>
          <a:ln w="19050">
            <a:solidFill>
              <a:srgbClr val="00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picture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21141" y="118996"/>
            <a:ext cx="4586605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900"/>
              </a:lnSpc>
              <a:spcBef>
                <a:spcPts val="100"/>
              </a:spcBef>
            </a:pP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Election</a:t>
            </a:r>
            <a:r>
              <a:rPr sz="2800" spc="-4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of</a:t>
            </a:r>
            <a:r>
              <a:rPr sz="2800" spc="-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00763C"/>
                </a:solidFill>
                <a:latin typeface="Trebuchet MS"/>
                <a:cs typeface="Trebuchet MS"/>
              </a:rPr>
              <a:t>2022-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23</a:t>
            </a:r>
            <a:r>
              <a:rPr sz="2800" spc="-8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763C"/>
                </a:solidFill>
                <a:latin typeface="Trebuchet MS"/>
                <a:cs typeface="Trebuchet MS"/>
              </a:rPr>
              <a:t>Officers,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z="2800" spc="-15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763C"/>
                </a:solidFill>
                <a:latin typeface="Trebuchet MS"/>
                <a:cs typeface="Trebuchet MS"/>
              </a:rPr>
              <a:t>Chairs,</a:t>
            </a:r>
            <a:endParaRPr sz="2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and</a:t>
            </a:r>
            <a:r>
              <a:rPr sz="2800" spc="-204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At</a:t>
            </a:r>
            <a:r>
              <a:rPr sz="2800" spc="-7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00763C"/>
                </a:solidFill>
                <a:latin typeface="Trebuchet MS"/>
                <a:cs typeface="Trebuchet MS"/>
              </a:rPr>
              <a:t>Large</a:t>
            </a:r>
            <a:r>
              <a:rPr sz="2800" spc="-7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36091" y="1453896"/>
            <a:ext cx="7207250" cy="4877435"/>
            <a:chOff x="736091" y="1453896"/>
            <a:chExt cx="7207250" cy="487743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3136" y="1609344"/>
              <a:ext cx="1321308" cy="17739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0212" y="1793748"/>
              <a:ext cx="865632" cy="13182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7567" y="1702308"/>
              <a:ext cx="1514856" cy="17969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2639" y="1897380"/>
              <a:ext cx="944880" cy="12268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091" y="1453896"/>
              <a:ext cx="1526920" cy="20514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1163" y="1648968"/>
              <a:ext cx="957072" cy="14813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6615" y="1665732"/>
              <a:ext cx="1470787" cy="18210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61688" y="1860804"/>
              <a:ext cx="900684" cy="12512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79136" y="1613916"/>
              <a:ext cx="1435735" cy="18685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74207" y="1808988"/>
              <a:ext cx="865632" cy="12984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988563" y="3192780"/>
              <a:ext cx="1560449" cy="16732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83636" y="3387852"/>
              <a:ext cx="990600" cy="11033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53556" y="1487424"/>
              <a:ext cx="1519427" cy="20069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48627" y="1682496"/>
              <a:ext cx="949451" cy="143713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5903" y="3182112"/>
              <a:ext cx="1517903" cy="18775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0975" y="3377184"/>
              <a:ext cx="947927" cy="13075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77567" y="3194303"/>
              <a:ext cx="1507362" cy="18790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72639" y="3389375"/>
              <a:ext cx="937260" cy="130911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53556" y="3179063"/>
              <a:ext cx="1589531" cy="16396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48627" y="3374136"/>
              <a:ext cx="1019555" cy="10698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88563" y="4460786"/>
              <a:ext cx="1533016" cy="16125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83636" y="4655819"/>
              <a:ext cx="963167" cy="104241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6615" y="4315980"/>
              <a:ext cx="1533016" cy="20148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61688" y="4511040"/>
              <a:ext cx="963167" cy="144475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77612" y="3182112"/>
              <a:ext cx="1561972" cy="18089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72683" y="3377184"/>
              <a:ext cx="992124" cy="12390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66615" y="3182112"/>
              <a:ext cx="1561973" cy="156044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61688" y="3377184"/>
              <a:ext cx="992124" cy="990600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09545" y="429035"/>
            <a:ext cx="3724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Slate</a:t>
            </a:r>
            <a:r>
              <a:rPr spc="-6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of</a:t>
            </a:r>
            <a:r>
              <a:rPr spc="-6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Officers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924674" y="1458645"/>
            <a:ext cx="7048500" cy="3843020"/>
          </a:xfrm>
          <a:custGeom>
            <a:avLst/>
            <a:gdLst/>
            <a:ahLst/>
            <a:cxnLst/>
            <a:rect l="l" t="t" r="r" b="b"/>
            <a:pathLst>
              <a:path w="7048500" h="3843020">
                <a:moveTo>
                  <a:pt x="1273937" y="2882138"/>
                </a:moveTo>
                <a:lnTo>
                  <a:pt x="0" y="2882138"/>
                </a:lnTo>
                <a:lnTo>
                  <a:pt x="0" y="3842842"/>
                </a:lnTo>
                <a:lnTo>
                  <a:pt x="1273937" y="3842842"/>
                </a:lnTo>
                <a:lnTo>
                  <a:pt x="1273937" y="2882138"/>
                </a:lnTo>
                <a:close/>
              </a:path>
              <a:path w="7048500" h="3843020">
                <a:moveTo>
                  <a:pt x="1273937" y="960755"/>
                </a:moveTo>
                <a:lnTo>
                  <a:pt x="0" y="960755"/>
                </a:lnTo>
                <a:lnTo>
                  <a:pt x="0" y="1921383"/>
                </a:lnTo>
                <a:lnTo>
                  <a:pt x="0" y="2882087"/>
                </a:lnTo>
                <a:lnTo>
                  <a:pt x="1273937" y="2882087"/>
                </a:lnTo>
                <a:lnTo>
                  <a:pt x="1273937" y="1921459"/>
                </a:lnTo>
                <a:lnTo>
                  <a:pt x="1273937" y="960755"/>
                </a:lnTo>
                <a:close/>
              </a:path>
              <a:path w="7048500" h="3843020">
                <a:moveTo>
                  <a:pt x="1273937" y="0"/>
                </a:moveTo>
                <a:lnTo>
                  <a:pt x="0" y="0"/>
                </a:lnTo>
                <a:lnTo>
                  <a:pt x="0" y="960704"/>
                </a:lnTo>
                <a:lnTo>
                  <a:pt x="1273937" y="960704"/>
                </a:lnTo>
                <a:lnTo>
                  <a:pt x="1273937" y="0"/>
                </a:lnTo>
                <a:close/>
              </a:path>
              <a:path w="7048500" h="3843020">
                <a:moveTo>
                  <a:pt x="7048005" y="2882138"/>
                </a:moveTo>
                <a:lnTo>
                  <a:pt x="1273949" y="2882138"/>
                </a:lnTo>
                <a:lnTo>
                  <a:pt x="1273949" y="3842842"/>
                </a:lnTo>
                <a:lnTo>
                  <a:pt x="7048005" y="3842842"/>
                </a:lnTo>
                <a:lnTo>
                  <a:pt x="7048005" y="2882138"/>
                </a:lnTo>
                <a:close/>
              </a:path>
              <a:path w="7048500" h="3843020">
                <a:moveTo>
                  <a:pt x="7048005" y="960755"/>
                </a:moveTo>
                <a:lnTo>
                  <a:pt x="1273949" y="960755"/>
                </a:lnTo>
                <a:lnTo>
                  <a:pt x="1273949" y="1921383"/>
                </a:lnTo>
                <a:lnTo>
                  <a:pt x="1273949" y="2882087"/>
                </a:lnTo>
                <a:lnTo>
                  <a:pt x="7048005" y="2882087"/>
                </a:lnTo>
                <a:lnTo>
                  <a:pt x="7048005" y="1921459"/>
                </a:lnTo>
                <a:lnTo>
                  <a:pt x="7048005" y="960755"/>
                </a:lnTo>
                <a:close/>
              </a:path>
              <a:path w="7048500" h="3843020">
                <a:moveTo>
                  <a:pt x="7048005" y="0"/>
                </a:moveTo>
                <a:lnTo>
                  <a:pt x="1273949" y="0"/>
                </a:lnTo>
                <a:lnTo>
                  <a:pt x="1273949" y="960704"/>
                </a:lnTo>
                <a:lnTo>
                  <a:pt x="7048005" y="960704"/>
                </a:lnTo>
                <a:lnTo>
                  <a:pt x="704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3794"/>
              </p:ext>
            </p:extLst>
          </p:nvPr>
        </p:nvGraphicFramePr>
        <p:xfrm>
          <a:off x="925310" y="1148256"/>
          <a:ext cx="7047864" cy="4719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85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035930E0-EF8B-D29E-0C81-74CE7B045A7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2536" y="1213937"/>
            <a:ext cx="710068" cy="99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ject 10">
            <a:extLst>
              <a:ext uri="{FF2B5EF4-FFF2-40B4-BE49-F238E27FC236}">
                <a16:creationId xmlns:a16="http://schemas.microsoft.com/office/drawing/2014/main" id="{498115C3-301A-A2E3-C424-524F1647D12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2536" y="2433136"/>
            <a:ext cx="710068" cy="99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ject 6">
            <a:extLst>
              <a:ext uri="{FF2B5EF4-FFF2-40B4-BE49-F238E27FC236}">
                <a16:creationId xmlns:a16="http://schemas.microsoft.com/office/drawing/2014/main" id="{A15943BD-88C7-3189-DF08-6E08784B621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6080" y="3581399"/>
            <a:ext cx="699046" cy="1001233"/>
          </a:xfrm>
          <a:prstGeom prst="rect">
            <a:avLst/>
          </a:prstGeom>
        </p:spPr>
      </p:pic>
      <p:pic>
        <p:nvPicPr>
          <p:cNvPr id="17" name="Picture 16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7084B98-2C4F-05E9-68F7-FC02838D3D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02" y="4703016"/>
            <a:ext cx="706524" cy="1059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222967-3D09-FC1C-A9E5-D7A3A778DA12}"/>
              </a:ext>
            </a:extLst>
          </p:cNvPr>
          <p:cNvSpPr txBox="1"/>
          <p:nvPr/>
        </p:nvSpPr>
        <p:spPr>
          <a:xfrm>
            <a:off x="2362200" y="1556335"/>
            <a:ext cx="477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John Weil, Chair, JA Staff Alumni Network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138D0B-076D-6434-CA18-BF9B38C883E7}"/>
              </a:ext>
            </a:extLst>
          </p:cNvPr>
          <p:cNvSpPr txBox="1"/>
          <p:nvPr/>
        </p:nvSpPr>
        <p:spPr>
          <a:xfrm>
            <a:off x="2319935" y="2664018"/>
            <a:ext cx="545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Linda </a:t>
            </a:r>
            <a:r>
              <a:rPr lang="en-US" b="1" dirty="0" err="1">
                <a:latin typeface="Trebuchet MS" panose="020B0603020202020204" pitchFamily="34" charset="0"/>
              </a:rPr>
              <a:t>Schoelkopf</a:t>
            </a:r>
            <a:r>
              <a:rPr lang="en-US" b="1" dirty="0">
                <a:latin typeface="Trebuchet MS" panose="020B0603020202020204" pitchFamily="34" charset="0"/>
              </a:rPr>
              <a:t>, Vice Chair, Chair-elect, Chair, Nominating Committee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06D560-8CF6-DF93-763F-333353C85212}"/>
              </a:ext>
            </a:extLst>
          </p:cNvPr>
          <p:cNvSpPr txBox="1"/>
          <p:nvPr/>
        </p:nvSpPr>
        <p:spPr>
          <a:xfrm>
            <a:off x="2362200" y="3897349"/>
            <a:ext cx="323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Frank Evans, Administration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DFA005-0AC9-2CB7-2569-0D58BA6EB950}"/>
              </a:ext>
            </a:extLst>
          </p:cNvPr>
          <p:cNvSpPr txBox="1"/>
          <p:nvPr/>
        </p:nvSpPr>
        <p:spPr>
          <a:xfrm>
            <a:off x="2319935" y="4997131"/>
            <a:ext cx="342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Hudson Whitenight, Secretary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4442" y="465027"/>
            <a:ext cx="4095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pc="-21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Chairs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924674" y="1458645"/>
            <a:ext cx="7048500" cy="3843020"/>
          </a:xfrm>
          <a:custGeom>
            <a:avLst/>
            <a:gdLst/>
            <a:ahLst/>
            <a:cxnLst/>
            <a:rect l="l" t="t" r="r" b="b"/>
            <a:pathLst>
              <a:path w="7048500" h="3843020">
                <a:moveTo>
                  <a:pt x="1273937" y="2882138"/>
                </a:moveTo>
                <a:lnTo>
                  <a:pt x="0" y="2882138"/>
                </a:lnTo>
                <a:lnTo>
                  <a:pt x="0" y="3842842"/>
                </a:lnTo>
                <a:lnTo>
                  <a:pt x="1273937" y="3842842"/>
                </a:lnTo>
                <a:lnTo>
                  <a:pt x="1273937" y="2882138"/>
                </a:lnTo>
                <a:close/>
              </a:path>
              <a:path w="7048500" h="3843020">
                <a:moveTo>
                  <a:pt x="1273937" y="960755"/>
                </a:moveTo>
                <a:lnTo>
                  <a:pt x="0" y="960755"/>
                </a:lnTo>
                <a:lnTo>
                  <a:pt x="0" y="1921383"/>
                </a:lnTo>
                <a:lnTo>
                  <a:pt x="0" y="2882087"/>
                </a:lnTo>
                <a:lnTo>
                  <a:pt x="1273937" y="2882087"/>
                </a:lnTo>
                <a:lnTo>
                  <a:pt x="1273937" y="1921459"/>
                </a:lnTo>
                <a:lnTo>
                  <a:pt x="1273937" y="960755"/>
                </a:lnTo>
                <a:close/>
              </a:path>
              <a:path w="7048500" h="3843020">
                <a:moveTo>
                  <a:pt x="1273937" y="0"/>
                </a:moveTo>
                <a:lnTo>
                  <a:pt x="0" y="0"/>
                </a:lnTo>
                <a:lnTo>
                  <a:pt x="0" y="960704"/>
                </a:lnTo>
                <a:lnTo>
                  <a:pt x="1273937" y="960704"/>
                </a:lnTo>
                <a:lnTo>
                  <a:pt x="1273937" y="0"/>
                </a:lnTo>
                <a:close/>
              </a:path>
              <a:path w="7048500" h="3843020">
                <a:moveTo>
                  <a:pt x="7048005" y="2882138"/>
                </a:moveTo>
                <a:lnTo>
                  <a:pt x="1273949" y="2882138"/>
                </a:lnTo>
                <a:lnTo>
                  <a:pt x="1273949" y="3842842"/>
                </a:lnTo>
                <a:lnTo>
                  <a:pt x="7048005" y="3842842"/>
                </a:lnTo>
                <a:lnTo>
                  <a:pt x="7048005" y="2882138"/>
                </a:lnTo>
                <a:close/>
              </a:path>
              <a:path w="7048500" h="3843020">
                <a:moveTo>
                  <a:pt x="7048005" y="960755"/>
                </a:moveTo>
                <a:lnTo>
                  <a:pt x="1273949" y="960755"/>
                </a:lnTo>
                <a:lnTo>
                  <a:pt x="1273949" y="1921383"/>
                </a:lnTo>
                <a:lnTo>
                  <a:pt x="1273949" y="2882087"/>
                </a:lnTo>
                <a:lnTo>
                  <a:pt x="7048005" y="2882087"/>
                </a:lnTo>
                <a:lnTo>
                  <a:pt x="7048005" y="1921459"/>
                </a:lnTo>
                <a:lnTo>
                  <a:pt x="7048005" y="960755"/>
                </a:lnTo>
                <a:close/>
              </a:path>
              <a:path w="7048500" h="3843020">
                <a:moveTo>
                  <a:pt x="7048005" y="0"/>
                </a:moveTo>
                <a:lnTo>
                  <a:pt x="1273949" y="0"/>
                </a:lnTo>
                <a:lnTo>
                  <a:pt x="1273949" y="960704"/>
                </a:lnTo>
                <a:lnTo>
                  <a:pt x="7048005" y="960704"/>
                </a:lnTo>
                <a:lnTo>
                  <a:pt x="704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32392"/>
              </p:ext>
            </p:extLst>
          </p:nvPr>
        </p:nvGraphicFramePr>
        <p:xfrm>
          <a:off x="925310" y="1214161"/>
          <a:ext cx="7047864" cy="358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7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1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440EF6-3AFF-29EB-AC5C-2F332AE2E76A}"/>
              </a:ext>
            </a:extLst>
          </p:cNvPr>
          <p:cNvSpPr txBox="1"/>
          <p:nvPr/>
        </p:nvSpPr>
        <p:spPr>
          <a:xfrm>
            <a:off x="2325263" y="1603580"/>
            <a:ext cx="505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Laurie </a:t>
            </a:r>
            <a:r>
              <a:rPr lang="en-US" b="1" dirty="0" err="1">
                <a:latin typeface="Trebuchet MS" panose="020B0603020202020204" pitchFamily="34" charset="0"/>
              </a:rPr>
              <a:t>Stearn</a:t>
            </a:r>
            <a:r>
              <a:rPr lang="en-US" b="1" dirty="0">
                <a:latin typeface="Trebuchet MS" panose="020B0603020202020204" pitchFamily="34" charset="0"/>
              </a:rPr>
              <a:t>, Chair, Digital Communications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2EFFC7-F302-7049-A24F-B8A636605987}"/>
              </a:ext>
            </a:extLst>
          </p:cNvPr>
          <p:cNvSpPr txBox="1"/>
          <p:nvPr/>
        </p:nvSpPr>
        <p:spPr>
          <a:xfrm>
            <a:off x="2325263" y="2752207"/>
            <a:ext cx="54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Tami Godsey, Chair, Membership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76F6F5-8968-204A-46DC-331D56A61C39}"/>
              </a:ext>
            </a:extLst>
          </p:cNvPr>
          <p:cNvSpPr txBox="1"/>
          <p:nvPr/>
        </p:nvSpPr>
        <p:spPr>
          <a:xfrm>
            <a:off x="2325263" y="3947179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Dennis Gilfoyle, Chair, Engagement</a:t>
            </a:r>
          </a:p>
        </p:txBody>
      </p:sp>
      <p:pic>
        <p:nvPicPr>
          <p:cNvPr id="19" name="object 14">
            <a:extLst>
              <a:ext uri="{FF2B5EF4-FFF2-40B4-BE49-F238E27FC236}">
                <a16:creationId xmlns:a16="http://schemas.microsoft.com/office/drawing/2014/main" id="{4224E692-8CF9-E574-0474-F1DC520977C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4496" y="2546709"/>
            <a:ext cx="698688" cy="88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535B1280-3701-66CA-DAD8-79CB7BA104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6" y="1296152"/>
            <a:ext cx="698688" cy="105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863D546-CDDD-D41B-4BBB-4D5A4700E1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6" r="23049"/>
          <a:stretch/>
        </p:blipFill>
        <p:spPr>
          <a:xfrm>
            <a:off x="1204496" y="3710907"/>
            <a:ext cx="698688" cy="96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4442" y="465027"/>
            <a:ext cx="40951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Committee</a:t>
            </a:r>
            <a:r>
              <a:rPr spc="-21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Chairs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924674" y="1458645"/>
            <a:ext cx="7048500" cy="3843020"/>
          </a:xfrm>
          <a:custGeom>
            <a:avLst/>
            <a:gdLst/>
            <a:ahLst/>
            <a:cxnLst/>
            <a:rect l="l" t="t" r="r" b="b"/>
            <a:pathLst>
              <a:path w="7048500" h="3843020">
                <a:moveTo>
                  <a:pt x="1273937" y="2882138"/>
                </a:moveTo>
                <a:lnTo>
                  <a:pt x="0" y="2882138"/>
                </a:lnTo>
                <a:lnTo>
                  <a:pt x="0" y="3842842"/>
                </a:lnTo>
                <a:lnTo>
                  <a:pt x="1273937" y="3842842"/>
                </a:lnTo>
                <a:lnTo>
                  <a:pt x="1273937" y="2882138"/>
                </a:lnTo>
                <a:close/>
              </a:path>
              <a:path w="7048500" h="3843020">
                <a:moveTo>
                  <a:pt x="1273937" y="960755"/>
                </a:moveTo>
                <a:lnTo>
                  <a:pt x="0" y="960755"/>
                </a:lnTo>
                <a:lnTo>
                  <a:pt x="0" y="1921383"/>
                </a:lnTo>
                <a:lnTo>
                  <a:pt x="0" y="2882087"/>
                </a:lnTo>
                <a:lnTo>
                  <a:pt x="1273937" y="2882087"/>
                </a:lnTo>
                <a:lnTo>
                  <a:pt x="1273937" y="1921459"/>
                </a:lnTo>
                <a:lnTo>
                  <a:pt x="1273937" y="960755"/>
                </a:lnTo>
                <a:close/>
              </a:path>
              <a:path w="7048500" h="3843020">
                <a:moveTo>
                  <a:pt x="1273937" y="0"/>
                </a:moveTo>
                <a:lnTo>
                  <a:pt x="0" y="0"/>
                </a:lnTo>
                <a:lnTo>
                  <a:pt x="0" y="960704"/>
                </a:lnTo>
                <a:lnTo>
                  <a:pt x="1273937" y="960704"/>
                </a:lnTo>
                <a:lnTo>
                  <a:pt x="1273937" y="0"/>
                </a:lnTo>
                <a:close/>
              </a:path>
              <a:path w="7048500" h="3843020">
                <a:moveTo>
                  <a:pt x="7048005" y="2882138"/>
                </a:moveTo>
                <a:lnTo>
                  <a:pt x="1273949" y="2882138"/>
                </a:lnTo>
                <a:lnTo>
                  <a:pt x="1273949" y="3842842"/>
                </a:lnTo>
                <a:lnTo>
                  <a:pt x="7048005" y="3842842"/>
                </a:lnTo>
                <a:lnTo>
                  <a:pt x="7048005" y="2882138"/>
                </a:lnTo>
                <a:close/>
              </a:path>
              <a:path w="7048500" h="3843020">
                <a:moveTo>
                  <a:pt x="7048005" y="960755"/>
                </a:moveTo>
                <a:lnTo>
                  <a:pt x="1273949" y="960755"/>
                </a:lnTo>
                <a:lnTo>
                  <a:pt x="1273949" y="1921383"/>
                </a:lnTo>
                <a:lnTo>
                  <a:pt x="1273949" y="2882087"/>
                </a:lnTo>
                <a:lnTo>
                  <a:pt x="7048005" y="2882087"/>
                </a:lnTo>
                <a:lnTo>
                  <a:pt x="7048005" y="1921459"/>
                </a:lnTo>
                <a:lnTo>
                  <a:pt x="7048005" y="960755"/>
                </a:lnTo>
                <a:close/>
              </a:path>
              <a:path w="7048500" h="3843020">
                <a:moveTo>
                  <a:pt x="7048005" y="0"/>
                </a:moveTo>
                <a:lnTo>
                  <a:pt x="1273949" y="0"/>
                </a:lnTo>
                <a:lnTo>
                  <a:pt x="1273949" y="960704"/>
                </a:lnTo>
                <a:lnTo>
                  <a:pt x="7048005" y="960704"/>
                </a:lnTo>
                <a:lnTo>
                  <a:pt x="704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92608"/>
              </p:ext>
            </p:extLst>
          </p:nvPr>
        </p:nvGraphicFramePr>
        <p:xfrm>
          <a:off x="918324" y="1452244"/>
          <a:ext cx="7047864" cy="3424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F9F06-5B2D-9CD2-5E0A-D4A5DF31957D}"/>
              </a:ext>
            </a:extLst>
          </p:cNvPr>
          <p:cNvSpPr txBox="1"/>
          <p:nvPr/>
        </p:nvSpPr>
        <p:spPr>
          <a:xfrm>
            <a:off x="2325263" y="1951943"/>
            <a:ext cx="329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Sally Stamper, Chair, History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F78E7-7664-7248-DED0-6BA3378F882A}"/>
              </a:ext>
            </a:extLst>
          </p:cNvPr>
          <p:cNvSpPr txBox="1"/>
          <p:nvPr/>
        </p:nvSpPr>
        <p:spPr>
          <a:xfrm>
            <a:off x="2325263" y="3050117"/>
            <a:ext cx="54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Pamela Casteel, Chair, Archives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94F26-BA5D-6ED7-A610-E6C811E7947B}"/>
              </a:ext>
            </a:extLst>
          </p:cNvPr>
          <p:cNvSpPr txBox="1"/>
          <p:nvPr/>
        </p:nvSpPr>
        <p:spPr>
          <a:xfrm>
            <a:off x="2325263" y="3947179"/>
            <a:ext cx="5452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Randal Mays, Chair, Staff Development &amp; Recognition</a:t>
            </a:r>
          </a:p>
        </p:txBody>
      </p:sp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E1038B0-0856-C2BC-F7B8-85AD2BCD7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12" y="1511864"/>
            <a:ext cx="803388" cy="1122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1B9DF76-45CD-1806-4EF9-6E9BD33EF8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12" y="2854212"/>
            <a:ext cx="803388" cy="8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object 16">
            <a:extLst>
              <a:ext uri="{FF2B5EF4-FFF2-40B4-BE49-F238E27FC236}">
                <a16:creationId xmlns:a16="http://schemas.microsoft.com/office/drawing/2014/main" id="{A8C86813-112A-0398-8038-FD9E5278B6C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7812" y="3789307"/>
            <a:ext cx="803388" cy="101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269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89301" y="435436"/>
            <a:ext cx="4105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At</a:t>
            </a:r>
            <a:r>
              <a:rPr spc="-8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763C"/>
                </a:solidFill>
                <a:latin typeface="Trebuchet MS"/>
                <a:cs typeface="Trebuchet MS"/>
              </a:rPr>
              <a:t>Large</a:t>
            </a:r>
            <a:r>
              <a:rPr spc="-8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00763C"/>
                </a:solidFill>
                <a:latin typeface="Trebuchet MS"/>
                <a:cs typeface="Trebuchet MS"/>
              </a:rPr>
              <a:t>Members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378708" y="6150864"/>
            <a:ext cx="5765800" cy="707390"/>
            <a:chOff x="3378708" y="6150864"/>
            <a:chExt cx="5765800" cy="7073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4"/>
              <a:ext cx="5765291" cy="5082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924674" y="1458645"/>
            <a:ext cx="7048500" cy="3843020"/>
          </a:xfrm>
          <a:custGeom>
            <a:avLst/>
            <a:gdLst/>
            <a:ahLst/>
            <a:cxnLst/>
            <a:rect l="l" t="t" r="r" b="b"/>
            <a:pathLst>
              <a:path w="7048500" h="3843020">
                <a:moveTo>
                  <a:pt x="1273937" y="2882138"/>
                </a:moveTo>
                <a:lnTo>
                  <a:pt x="0" y="2882138"/>
                </a:lnTo>
                <a:lnTo>
                  <a:pt x="0" y="3842842"/>
                </a:lnTo>
                <a:lnTo>
                  <a:pt x="1273937" y="3842842"/>
                </a:lnTo>
                <a:lnTo>
                  <a:pt x="1273937" y="2882138"/>
                </a:lnTo>
                <a:close/>
              </a:path>
              <a:path w="7048500" h="3843020">
                <a:moveTo>
                  <a:pt x="1273937" y="960755"/>
                </a:moveTo>
                <a:lnTo>
                  <a:pt x="0" y="960755"/>
                </a:lnTo>
                <a:lnTo>
                  <a:pt x="0" y="1921383"/>
                </a:lnTo>
                <a:lnTo>
                  <a:pt x="0" y="2882087"/>
                </a:lnTo>
                <a:lnTo>
                  <a:pt x="1273937" y="2882087"/>
                </a:lnTo>
                <a:lnTo>
                  <a:pt x="1273937" y="1921459"/>
                </a:lnTo>
                <a:lnTo>
                  <a:pt x="1273937" y="960755"/>
                </a:lnTo>
                <a:close/>
              </a:path>
              <a:path w="7048500" h="3843020">
                <a:moveTo>
                  <a:pt x="1273937" y="0"/>
                </a:moveTo>
                <a:lnTo>
                  <a:pt x="0" y="0"/>
                </a:lnTo>
                <a:lnTo>
                  <a:pt x="0" y="960704"/>
                </a:lnTo>
                <a:lnTo>
                  <a:pt x="1273937" y="960704"/>
                </a:lnTo>
                <a:lnTo>
                  <a:pt x="1273937" y="0"/>
                </a:lnTo>
                <a:close/>
              </a:path>
              <a:path w="7048500" h="3843020">
                <a:moveTo>
                  <a:pt x="7048005" y="2882138"/>
                </a:moveTo>
                <a:lnTo>
                  <a:pt x="1273949" y="2882138"/>
                </a:lnTo>
                <a:lnTo>
                  <a:pt x="1273949" y="3842842"/>
                </a:lnTo>
                <a:lnTo>
                  <a:pt x="7048005" y="3842842"/>
                </a:lnTo>
                <a:lnTo>
                  <a:pt x="7048005" y="2882138"/>
                </a:lnTo>
                <a:close/>
              </a:path>
              <a:path w="7048500" h="3843020">
                <a:moveTo>
                  <a:pt x="7048005" y="960755"/>
                </a:moveTo>
                <a:lnTo>
                  <a:pt x="1273949" y="960755"/>
                </a:lnTo>
                <a:lnTo>
                  <a:pt x="1273949" y="1921383"/>
                </a:lnTo>
                <a:lnTo>
                  <a:pt x="1273949" y="2882087"/>
                </a:lnTo>
                <a:lnTo>
                  <a:pt x="7048005" y="2882087"/>
                </a:lnTo>
                <a:lnTo>
                  <a:pt x="7048005" y="1921459"/>
                </a:lnTo>
                <a:lnTo>
                  <a:pt x="7048005" y="960755"/>
                </a:lnTo>
                <a:close/>
              </a:path>
              <a:path w="7048500" h="3843020">
                <a:moveTo>
                  <a:pt x="7048005" y="0"/>
                </a:moveTo>
                <a:lnTo>
                  <a:pt x="1273949" y="0"/>
                </a:lnTo>
                <a:lnTo>
                  <a:pt x="1273949" y="960704"/>
                </a:lnTo>
                <a:lnTo>
                  <a:pt x="7048005" y="960704"/>
                </a:lnTo>
                <a:lnTo>
                  <a:pt x="7048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80142"/>
              </p:ext>
            </p:extLst>
          </p:nvPr>
        </p:nvGraphicFramePr>
        <p:xfrm>
          <a:off x="918324" y="1452244"/>
          <a:ext cx="7047864" cy="2738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3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A32A7A-90ED-1E6B-8EF7-E9113EC71F9C}"/>
              </a:ext>
            </a:extLst>
          </p:cNvPr>
          <p:cNvSpPr txBox="1"/>
          <p:nvPr/>
        </p:nvSpPr>
        <p:spPr>
          <a:xfrm>
            <a:off x="2325263" y="195194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Lucy O’Donnell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2BB576-CE65-2131-5C7D-859A6BA0E565}"/>
              </a:ext>
            </a:extLst>
          </p:cNvPr>
          <p:cNvSpPr txBox="1"/>
          <p:nvPr/>
        </p:nvSpPr>
        <p:spPr>
          <a:xfrm>
            <a:off x="2325263" y="3158281"/>
            <a:ext cx="54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Kathy </a:t>
            </a:r>
            <a:r>
              <a:rPr lang="en-US" b="1" dirty="0" err="1">
                <a:latin typeface="Trebuchet MS" panose="020B0603020202020204" pitchFamily="34" charset="0"/>
              </a:rPr>
              <a:t>Arnes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16" name="object 13">
            <a:extLst>
              <a:ext uri="{FF2B5EF4-FFF2-40B4-BE49-F238E27FC236}">
                <a16:creationId xmlns:a16="http://schemas.microsoft.com/office/drawing/2014/main" id="{C009F624-1BDB-5BBD-A304-345998C747D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800" y="1601657"/>
            <a:ext cx="1018975" cy="106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object 12">
            <a:extLst>
              <a:ext uri="{FF2B5EF4-FFF2-40B4-BE49-F238E27FC236}">
                <a16:creationId xmlns:a16="http://schemas.microsoft.com/office/drawing/2014/main" id="{80016858-B344-5F9A-414C-41DBCAC3397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6800" y="2858287"/>
            <a:ext cx="1018974" cy="122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62400" y="2225386"/>
            <a:ext cx="39624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Jack </a:t>
            </a:r>
            <a:r>
              <a:rPr lang="en-US" dirty="0" err="1"/>
              <a:t>Kosakowski</a:t>
            </a:r>
            <a:br>
              <a:rPr lang="en-US" dirty="0"/>
            </a:br>
            <a:r>
              <a:rPr lang="en-US" dirty="0"/>
              <a:t>President and CEO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pic>
        <p:nvPicPr>
          <p:cNvPr id="12" name="Picture 1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4B83BC74-1B2E-0F0E-626A-850BC2919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29" y="1803515"/>
            <a:ext cx="2702583" cy="270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10361" y="1607962"/>
            <a:ext cx="62757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5" dirty="0">
                <a:solidFill>
                  <a:srgbClr val="00763C"/>
                </a:solidFill>
                <a:latin typeface="Trebuchet MS"/>
                <a:cs typeface="Trebuchet MS"/>
              </a:rPr>
              <a:t>2022-</a:t>
            </a:r>
            <a:r>
              <a:rPr sz="4000" b="1" dirty="0">
                <a:solidFill>
                  <a:srgbClr val="00763C"/>
                </a:solidFill>
                <a:latin typeface="Trebuchet MS"/>
                <a:cs typeface="Trebuchet MS"/>
              </a:rPr>
              <a:t>23</a:t>
            </a:r>
            <a:r>
              <a:rPr sz="4000" b="1" spc="-70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00763C"/>
                </a:solidFill>
                <a:latin typeface="Trebuchet MS"/>
                <a:cs typeface="Trebuchet MS"/>
              </a:rPr>
              <a:t>Operating</a:t>
            </a:r>
            <a:r>
              <a:rPr sz="4000" b="1" spc="-10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00763C"/>
                </a:solidFill>
                <a:latin typeface="Trebuchet MS"/>
                <a:cs typeface="Trebuchet MS"/>
              </a:rPr>
              <a:t>Budget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23873" y="2441829"/>
            <a:ext cx="37674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63C"/>
                </a:solidFill>
                <a:latin typeface="Trebuchet MS"/>
                <a:cs typeface="Trebuchet MS"/>
              </a:rPr>
              <a:t>Ray</a:t>
            </a:r>
            <a:r>
              <a:rPr sz="4000" spc="-14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5" dirty="0">
                <a:solidFill>
                  <a:srgbClr val="00763C"/>
                </a:solidFill>
                <a:latin typeface="Trebuchet MS"/>
                <a:cs typeface="Trebuchet MS"/>
              </a:rPr>
              <a:t>D</a:t>
            </a:r>
            <a:r>
              <a:rPr sz="4000" spc="20" dirty="0">
                <a:solidFill>
                  <a:srgbClr val="00763C"/>
                </a:solidFill>
                <a:latin typeface="Trebuchet MS"/>
                <a:cs typeface="Trebuchet MS"/>
              </a:rPr>
              <a:t>a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rb</a:t>
            </a:r>
            <a:r>
              <a:rPr sz="4000" spc="-484" dirty="0">
                <a:solidFill>
                  <a:srgbClr val="00763C"/>
                </a:solidFill>
                <a:latin typeface="Trebuchet MS"/>
                <a:cs typeface="Trebuchet MS"/>
              </a:rPr>
              <a:t>y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,</a:t>
            </a:r>
            <a:r>
              <a:rPr sz="4000"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  <a:endParaRPr sz="4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35424" y="0"/>
            <a:ext cx="3413760" cy="6863080"/>
            <a:chOff x="5735424" y="0"/>
            <a:chExt cx="3413760" cy="6863080"/>
          </a:xfrm>
        </p:grpSpPr>
        <p:sp>
          <p:nvSpPr>
            <p:cNvPr id="3" name="object 3"/>
            <p:cNvSpPr/>
            <p:nvPr/>
          </p:nvSpPr>
          <p:spPr>
            <a:xfrm>
              <a:off x="5740187" y="4820974"/>
              <a:ext cx="3404235" cy="2037080"/>
            </a:xfrm>
            <a:custGeom>
              <a:avLst/>
              <a:gdLst/>
              <a:ahLst/>
              <a:cxnLst/>
              <a:rect l="l" t="t" r="r" b="b"/>
              <a:pathLst>
                <a:path w="3404234" h="2037079">
                  <a:moveTo>
                    <a:pt x="0" y="2037024"/>
                  </a:moveTo>
                  <a:lnTo>
                    <a:pt x="34038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57744" y="9144"/>
              <a:ext cx="1286510" cy="6493510"/>
            </a:xfrm>
            <a:custGeom>
              <a:avLst/>
              <a:gdLst/>
              <a:ahLst/>
              <a:cxnLst/>
              <a:rect l="l" t="t" r="r" b="b"/>
              <a:pathLst>
                <a:path w="1286509" h="6493509">
                  <a:moveTo>
                    <a:pt x="0" y="0"/>
                  </a:moveTo>
                  <a:lnTo>
                    <a:pt x="1286255" y="6493205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91310" y="2442078"/>
              <a:ext cx="1452880" cy="4416425"/>
            </a:xfrm>
            <a:custGeom>
              <a:avLst/>
              <a:gdLst/>
              <a:ahLst/>
              <a:cxnLst/>
              <a:rect l="l" t="t" r="r" b="b"/>
              <a:pathLst>
                <a:path w="1452879" h="4416425">
                  <a:moveTo>
                    <a:pt x="1452689" y="0"/>
                  </a:moveTo>
                  <a:lnTo>
                    <a:pt x="0" y="4415918"/>
                  </a:lnTo>
                  <a:lnTo>
                    <a:pt x="1452689" y="4415918"/>
                  </a:lnTo>
                  <a:lnTo>
                    <a:pt x="1452689" y="0"/>
                  </a:lnTo>
                  <a:close/>
                </a:path>
              </a:pathLst>
            </a:custGeom>
            <a:solidFill>
              <a:srgbClr val="009FAE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37576" y="0"/>
              <a:ext cx="1106805" cy="5669280"/>
            </a:xfrm>
            <a:custGeom>
              <a:avLst/>
              <a:gdLst/>
              <a:ahLst/>
              <a:cxnLst/>
              <a:rect l="l" t="t" r="r" b="b"/>
              <a:pathLst>
                <a:path w="1106804" h="5669280">
                  <a:moveTo>
                    <a:pt x="1106423" y="0"/>
                  </a:moveTo>
                  <a:lnTo>
                    <a:pt x="0" y="0"/>
                  </a:lnTo>
                  <a:lnTo>
                    <a:pt x="1106423" y="5669150"/>
                  </a:lnTo>
                  <a:lnTo>
                    <a:pt x="1106423" y="0"/>
                  </a:lnTo>
                  <a:close/>
                </a:path>
              </a:pathLst>
            </a:custGeom>
            <a:solidFill>
              <a:srgbClr val="009FA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15331" y="5038992"/>
              <a:ext cx="1729105" cy="1819275"/>
            </a:xfrm>
            <a:custGeom>
              <a:avLst/>
              <a:gdLst/>
              <a:ahLst/>
              <a:cxnLst/>
              <a:rect l="l" t="t" r="r" b="b"/>
              <a:pathLst>
                <a:path w="1729104" h="1819275">
                  <a:moveTo>
                    <a:pt x="1728668" y="0"/>
                  </a:moveTo>
                  <a:lnTo>
                    <a:pt x="0" y="1819004"/>
                  </a:lnTo>
                  <a:lnTo>
                    <a:pt x="1728668" y="1819004"/>
                  </a:lnTo>
                  <a:lnTo>
                    <a:pt x="1728668" y="0"/>
                  </a:lnTo>
                  <a:close/>
                </a:path>
              </a:pathLst>
            </a:custGeom>
            <a:solidFill>
              <a:srgbClr val="285F74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1168" y="0"/>
              <a:ext cx="1323340" cy="4390390"/>
            </a:xfrm>
            <a:custGeom>
              <a:avLst/>
              <a:gdLst/>
              <a:ahLst/>
              <a:cxnLst/>
              <a:rect l="l" t="t" r="r" b="b"/>
              <a:pathLst>
                <a:path w="1323340" h="4390390">
                  <a:moveTo>
                    <a:pt x="1322831" y="0"/>
                  </a:moveTo>
                  <a:lnTo>
                    <a:pt x="0" y="0"/>
                  </a:lnTo>
                  <a:lnTo>
                    <a:pt x="1322831" y="4390116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1E4656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09888" y="0"/>
              <a:ext cx="134620" cy="880744"/>
            </a:xfrm>
            <a:custGeom>
              <a:avLst/>
              <a:gdLst/>
              <a:ahLst/>
              <a:cxnLst/>
              <a:rect l="l" t="t" r="r" b="b"/>
              <a:pathLst>
                <a:path w="134620" h="880744">
                  <a:moveTo>
                    <a:pt x="134111" y="0"/>
                  </a:moveTo>
                  <a:lnTo>
                    <a:pt x="0" y="0"/>
                  </a:lnTo>
                  <a:lnTo>
                    <a:pt x="134111" y="880595"/>
                  </a:lnTo>
                  <a:lnTo>
                    <a:pt x="134111" y="0"/>
                  </a:lnTo>
                  <a:close/>
                </a:path>
              </a:pathLst>
            </a:custGeom>
            <a:solidFill>
              <a:srgbClr val="009FAE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0"/>
            <a:ext cx="962025" cy="5698490"/>
          </a:xfrm>
          <a:custGeom>
            <a:avLst/>
            <a:gdLst/>
            <a:ahLst/>
            <a:cxnLst/>
            <a:rect l="l" t="t" r="r" b="b"/>
            <a:pathLst>
              <a:path w="962025" h="5698490">
                <a:moveTo>
                  <a:pt x="961644" y="0"/>
                </a:moveTo>
                <a:lnTo>
                  <a:pt x="0" y="8508"/>
                </a:lnTo>
                <a:lnTo>
                  <a:pt x="0" y="5698236"/>
                </a:lnTo>
                <a:lnTo>
                  <a:pt x="961644" y="16891"/>
                </a:lnTo>
                <a:lnTo>
                  <a:pt x="961644" y="0"/>
                </a:lnTo>
                <a:close/>
              </a:path>
            </a:pathLst>
          </a:custGeom>
          <a:solidFill>
            <a:srgbClr val="009FAE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96740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3509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85686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26832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82713" y="174555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sp>
          <p:nvSpPr>
            <p:cNvPr id="21" name="object 21"/>
            <p:cNvSpPr/>
            <p:nvPr/>
          </p:nvSpPr>
          <p:spPr>
            <a:xfrm>
              <a:off x="0" y="6106667"/>
              <a:ext cx="9144000" cy="751840"/>
            </a:xfrm>
            <a:custGeom>
              <a:avLst/>
              <a:gdLst/>
              <a:ahLst/>
              <a:cxnLst/>
              <a:rect l="l" t="t" r="r" b="b"/>
              <a:pathLst>
                <a:path w="9144000" h="751840">
                  <a:moveTo>
                    <a:pt x="9144000" y="751329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751329"/>
                  </a:lnTo>
                  <a:lnTo>
                    <a:pt x="9144000" y="751329"/>
                  </a:lnTo>
                  <a:close/>
                </a:path>
              </a:pathLst>
            </a:custGeom>
            <a:solidFill>
              <a:srgbClr val="009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342389" y="360106"/>
            <a:ext cx="5697220" cy="96646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600" b="1" spc="-10" dirty="0">
                <a:solidFill>
                  <a:srgbClr val="00763C"/>
                </a:solidFill>
                <a:latin typeface="Corbel"/>
                <a:cs typeface="Corbel"/>
              </a:rPr>
              <a:t>2021/22</a:t>
            </a:r>
            <a:r>
              <a:rPr sz="3600" b="1" spc="-8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3600" b="1" dirty="0">
                <a:solidFill>
                  <a:srgbClr val="00763C"/>
                </a:solidFill>
                <a:latin typeface="Corbel"/>
                <a:cs typeface="Corbel"/>
              </a:rPr>
              <a:t>Fund</a:t>
            </a:r>
            <a:r>
              <a:rPr sz="3600" b="1" spc="-60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3600" b="1" dirty="0">
                <a:solidFill>
                  <a:srgbClr val="00763C"/>
                </a:solidFill>
                <a:latin typeface="Corbel"/>
                <a:cs typeface="Corbel"/>
              </a:rPr>
              <a:t>Balance</a:t>
            </a:r>
            <a:r>
              <a:rPr sz="3600" b="1" spc="-6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3600" b="1" spc="-10" dirty="0">
                <a:solidFill>
                  <a:srgbClr val="00763C"/>
                </a:solidFill>
                <a:latin typeface="Corbel"/>
                <a:cs typeface="Corbel"/>
              </a:rPr>
              <a:t>Report</a:t>
            </a:r>
            <a:endParaRPr sz="3600">
              <a:latin typeface="Corbel"/>
              <a:cs typeface="Corbel"/>
            </a:endParaRPr>
          </a:p>
          <a:p>
            <a:pPr marL="252729" algn="ctr">
              <a:lnSpc>
                <a:spcPct val="100000"/>
              </a:lnSpc>
              <a:spcBef>
                <a:spcPts val="400"/>
              </a:spcBef>
            </a:pP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Interim</a:t>
            </a:r>
            <a:r>
              <a:rPr sz="14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rebuchet MS"/>
                <a:cs typeface="Trebuchet MS"/>
              </a:rPr>
              <a:t>Report</a:t>
            </a:r>
            <a:r>
              <a:rPr sz="14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for</a:t>
            </a:r>
            <a:r>
              <a:rPr sz="140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sz="14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Period</a:t>
            </a:r>
            <a:r>
              <a:rPr sz="14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Ending</a:t>
            </a:r>
            <a:r>
              <a:rPr sz="14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June</a:t>
            </a:r>
            <a:r>
              <a:rPr sz="14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00000"/>
                </a:solidFill>
                <a:latin typeface="Trebuchet MS"/>
                <a:cs typeface="Trebuchet MS"/>
              </a:rPr>
              <a:t>30,</a:t>
            </a:r>
            <a:r>
              <a:rPr sz="1400" spc="-20" dirty="0">
                <a:solidFill>
                  <a:srgbClr val="000000"/>
                </a:solidFill>
                <a:latin typeface="Trebuchet MS"/>
                <a:cs typeface="Trebuchet MS"/>
              </a:rPr>
              <a:t> 2022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xfrm>
            <a:off x="3509009" y="6248400"/>
            <a:ext cx="557403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D72469B3-2096-0FE2-75FD-4C7507276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0648"/>
              </p:ext>
            </p:extLst>
          </p:nvPr>
        </p:nvGraphicFramePr>
        <p:xfrm>
          <a:off x="776655" y="1673860"/>
          <a:ext cx="7210329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390">
                  <a:extLst>
                    <a:ext uri="{9D8B030D-6E8A-4147-A177-3AD203B41FA5}">
                      <a16:colId xmlns:a16="http://schemas.microsoft.com/office/drawing/2014/main" val="229052194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987349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11243339"/>
                    </a:ext>
                  </a:extLst>
                </a:gridCol>
                <a:gridCol w="1255339">
                  <a:extLst>
                    <a:ext uri="{9D8B030D-6E8A-4147-A177-3AD203B41FA5}">
                      <a16:colId xmlns:a16="http://schemas.microsoft.com/office/drawing/2014/main" val="643721981"/>
                    </a:ext>
                  </a:extLst>
                </a:gridCol>
              </a:tblGrid>
              <a:tr h="37043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JASAN Membership Fund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Karl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Flemke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Fund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Heritage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Fund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37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Beginning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$211,357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$46,386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61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Funding Campaign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54,311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668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YTD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(9,063)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(218)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(497)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80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Investment Earnings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(15,747)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(2,779)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(3,535)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81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Current Fund Balance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$240,758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$22,003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$42,354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8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JA USA scholarship pledge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175,000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32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Available fund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$65,758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180758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7227" y="287364"/>
            <a:ext cx="5516245" cy="78930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800" b="1" dirty="0">
                <a:solidFill>
                  <a:srgbClr val="00763C"/>
                </a:solidFill>
                <a:latin typeface="Corbel"/>
                <a:cs typeface="Corbel"/>
              </a:rPr>
              <a:t>Proposed</a:t>
            </a:r>
            <a:r>
              <a:rPr sz="2800" b="1" spc="-130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2800" b="1" spc="-60" dirty="0">
                <a:solidFill>
                  <a:srgbClr val="00763C"/>
                </a:solidFill>
                <a:latin typeface="Corbel"/>
                <a:cs typeface="Corbel"/>
              </a:rPr>
              <a:t>2022/23</a:t>
            </a:r>
            <a:r>
              <a:rPr sz="2800" b="1" spc="-8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00763C"/>
                </a:solidFill>
                <a:latin typeface="Corbel"/>
                <a:cs typeface="Corbel"/>
              </a:rPr>
              <a:t>Operating</a:t>
            </a:r>
            <a:r>
              <a:rPr sz="2800" b="1" spc="-60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00763C"/>
                </a:solidFill>
                <a:latin typeface="Corbel"/>
                <a:cs typeface="Corbel"/>
              </a:rPr>
              <a:t>Budget</a:t>
            </a:r>
            <a:endParaRPr sz="2800">
              <a:latin typeface="Corbel"/>
              <a:cs typeface="Corbel"/>
            </a:endParaRPr>
          </a:p>
          <a:p>
            <a:pPr marR="238760" algn="ctr">
              <a:lnSpc>
                <a:spcPct val="100000"/>
              </a:lnSpc>
              <a:spcBef>
                <a:spcPts val="380"/>
              </a:spcBef>
            </a:pP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Interim</a:t>
            </a:r>
            <a:r>
              <a:rPr sz="11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Report</a:t>
            </a:r>
            <a:r>
              <a:rPr sz="110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for</a:t>
            </a:r>
            <a:r>
              <a:rPr sz="110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Period</a:t>
            </a:r>
            <a:r>
              <a:rPr sz="110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Ending</a:t>
            </a:r>
            <a:r>
              <a:rPr sz="11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June</a:t>
            </a:r>
            <a:r>
              <a:rPr sz="11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30,</a:t>
            </a:r>
            <a:r>
              <a:rPr sz="1100" spc="-20" dirty="0">
                <a:solidFill>
                  <a:srgbClr val="000000"/>
                </a:solidFill>
                <a:latin typeface="Trebuchet MS"/>
                <a:cs typeface="Trebuchet MS"/>
              </a:rPr>
              <a:t> 2022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352105" y="1274853"/>
          <a:ext cx="6206487" cy="3930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6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2A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Trebuchet MS" panose="020B0603020202020204" pitchFamily="34" charset="0"/>
                          <a:cs typeface="Trebuchet MS"/>
                        </a:rPr>
                        <a:t>20</a:t>
                      </a: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21/22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  <a:p>
                      <a:pPr marR="2540" algn="ctr">
                        <a:lnSpc>
                          <a:spcPts val="1125"/>
                        </a:lnSpc>
                      </a:pPr>
                      <a:r>
                        <a:rPr sz="1000" b="1" spc="-10" dirty="0">
                          <a:latin typeface="Trebuchet MS" panose="020B0603020202020204" pitchFamily="34" charset="0"/>
                          <a:cs typeface="Trebuchet MS"/>
                        </a:rPr>
                        <a:t>Budget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9855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2A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Trebuchet MS" panose="020B0603020202020204" pitchFamily="34" charset="0"/>
                          <a:cs typeface="Trebuchet MS"/>
                        </a:rPr>
                        <a:t>20</a:t>
                      </a: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21/22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  <a:p>
                      <a:pPr marR="1270" algn="ctr">
                        <a:lnSpc>
                          <a:spcPts val="1125"/>
                        </a:lnSpc>
                      </a:pP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Through 6/30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9855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2A4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Proposed</a:t>
                      </a: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2022/23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10" dirty="0">
                          <a:latin typeface="Trebuchet MS" panose="020B0603020202020204" pitchFamily="34" charset="0"/>
                          <a:cs typeface="Trebuchet MS"/>
                        </a:rPr>
                        <a:t>Budget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98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9525" algn="r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b="1" spc="-10" dirty="0">
                          <a:latin typeface="Trebuchet MS" panose="020B0603020202020204" pitchFamily="34" charset="0"/>
                          <a:cs typeface="Trebuchet MS"/>
                        </a:rPr>
                        <a:t>Revenue</a:t>
                      </a:r>
                      <a:endParaRPr sz="14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imes New Roman"/>
                        </a:rPr>
                        <a:t>$28,819</a:t>
                      </a: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imes New Roman"/>
                        </a:rPr>
                        <a:t>$28,819</a:t>
                      </a: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imes New Roman"/>
                        </a:rPr>
                        <a:t>$18,333</a:t>
                      </a: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 algn="r">
                        <a:lnSpc>
                          <a:spcPts val="1125"/>
                        </a:lnSpc>
                        <a:spcBef>
                          <a:spcPts val="790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SOS Campaign Reserves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790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790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5"/>
                        </a:lnSpc>
                        <a:spcBef>
                          <a:spcPts val="790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75,000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 algn="r">
                        <a:lnSpc>
                          <a:spcPts val="1125"/>
                        </a:lnSpc>
                        <a:spcBef>
                          <a:spcPts val="790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Available Funds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790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125"/>
                        </a:lnSpc>
                        <a:spcBef>
                          <a:spcPts val="790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5"/>
                        </a:lnSpc>
                        <a:spcBef>
                          <a:spcPts val="790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$93,333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3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9525" algn="r">
                        <a:lnSpc>
                          <a:spcPts val="1605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latin typeface="Trebuchet MS" panose="020B0603020202020204" pitchFamily="34" charset="0"/>
                          <a:cs typeface="Trebuchet MS"/>
                        </a:rPr>
                        <a:t>Expenses</a:t>
                      </a:r>
                      <a:endParaRPr sz="14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imes New Roman"/>
                        </a:rPr>
                        <a:t>$18,994</a:t>
                      </a: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imes New Roman"/>
                        </a:rPr>
                        <a:t>$  9,063</a:t>
                      </a: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imes New Roman"/>
                        </a:rPr>
                        <a:t>$91,447</a:t>
                      </a: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245">
                <a:tc>
                  <a:txBody>
                    <a:bodyPr/>
                    <a:lstStyle/>
                    <a:p>
                      <a:pPr marL="8572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Net Surplus (Deficit)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  9,825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$19,756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$ 1,886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791863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 marR="0" lvl="0" indent="0" defTabSz="914400" eaLnBrk="1" fontAlgn="auto" latinLnBrk="0" hangingPunct="1">
                        <a:lnSpc>
                          <a:spcPts val="112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10" dirty="0">
                          <a:latin typeface="Trebuchet MS" panose="020B0603020202020204" pitchFamily="34" charset="0"/>
                          <a:cs typeface="Trebuchet MS"/>
                        </a:rPr>
                        <a:t>Operating Expense Detail</a:t>
                      </a:r>
                      <a:endParaRPr lang="en-US" sz="14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96977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sz="1200" spc="-10" dirty="0">
                          <a:latin typeface="Trebuchet MS" panose="020B0603020202020204" pitchFamily="34" charset="0"/>
                          <a:cs typeface="Trebuchet MS"/>
                        </a:rPr>
                        <a:t>Chairman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$7,553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$3,340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$7,872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   Administrative Support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$4,000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$1,500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$2,625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   Subscriptions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$2,003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25" dirty="0">
                          <a:latin typeface="Trebuchet MS" panose="020B0603020202020204" pitchFamily="34" charset="0"/>
                          <a:cs typeface="Trebuchet MS"/>
                        </a:rPr>
                        <a:t>$   602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25" dirty="0">
                          <a:latin typeface="Trebuchet MS" panose="020B0603020202020204" pitchFamily="34" charset="0"/>
                          <a:cs typeface="Trebuchet MS"/>
                        </a:rPr>
                        <a:t>$2,125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   Contingency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$1,050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25" dirty="0">
                          <a:latin typeface="Trebuchet MS" panose="020B0603020202020204" pitchFamily="34" charset="0"/>
                          <a:cs typeface="Trebuchet MS"/>
                        </a:rPr>
                        <a:t>$1,238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$1,200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   National Leadership Conference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l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           $    </a:t>
                      </a:r>
                      <a:r>
                        <a:rPr sz="1200" dirty="0">
                          <a:latin typeface="Trebuchet MS" panose="020B0603020202020204" pitchFamily="34" charset="0"/>
                          <a:cs typeface="Trebuchet MS"/>
                        </a:rPr>
                        <a:t>-</a:t>
                      </a: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imes New Roman"/>
                        </a:rPr>
                        <a:t>                      $    -</a:t>
                      </a: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25" dirty="0">
                          <a:latin typeface="Trebuchet MS" panose="020B0603020202020204" pitchFamily="34" charset="0"/>
                          <a:cs typeface="Trebuchet MS"/>
                        </a:rPr>
                        <a:t>$1,422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   Annual Meeting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   500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imes New Roman"/>
                        </a:rPr>
                        <a:t>                      $    -</a:t>
                      </a:r>
                      <a:endParaRPr sz="1200" dirty="0">
                        <a:latin typeface="Trebuchet MS" panose="020B0603020202020204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25" dirty="0">
                          <a:latin typeface="Trebuchet MS" panose="020B0603020202020204" pitchFamily="34" charset="0"/>
                          <a:cs typeface="Trebuchet MS"/>
                        </a:rPr>
                        <a:t>$   500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  <p:extLst>
      <p:ext uri="{BB962C8B-B14F-4D97-AF65-F5344CB8AC3E}">
        <p14:creationId xmlns:p14="http://schemas.microsoft.com/office/powerpoint/2010/main" val="292533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7227" y="287364"/>
            <a:ext cx="5516245" cy="789305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800" b="1" dirty="0">
                <a:solidFill>
                  <a:srgbClr val="00763C"/>
                </a:solidFill>
                <a:latin typeface="Corbel"/>
                <a:cs typeface="Corbel"/>
              </a:rPr>
              <a:t>Proposed</a:t>
            </a:r>
            <a:r>
              <a:rPr sz="2800" b="1" spc="-130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2800" b="1" spc="-60" dirty="0">
                <a:solidFill>
                  <a:srgbClr val="00763C"/>
                </a:solidFill>
                <a:latin typeface="Corbel"/>
                <a:cs typeface="Corbel"/>
              </a:rPr>
              <a:t>2022/23</a:t>
            </a:r>
            <a:r>
              <a:rPr sz="2800" b="1" spc="-85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00763C"/>
                </a:solidFill>
                <a:latin typeface="Corbel"/>
                <a:cs typeface="Corbel"/>
              </a:rPr>
              <a:t>Operating</a:t>
            </a:r>
            <a:r>
              <a:rPr sz="2800" b="1" spc="-60" dirty="0">
                <a:solidFill>
                  <a:srgbClr val="00763C"/>
                </a:solidFill>
                <a:latin typeface="Corbel"/>
                <a:cs typeface="Corbel"/>
              </a:rPr>
              <a:t> </a:t>
            </a:r>
            <a:r>
              <a:rPr sz="2800" b="1" spc="-10" dirty="0">
                <a:solidFill>
                  <a:srgbClr val="00763C"/>
                </a:solidFill>
                <a:latin typeface="Corbel"/>
                <a:cs typeface="Corbel"/>
              </a:rPr>
              <a:t>Budget</a:t>
            </a:r>
            <a:endParaRPr sz="2800">
              <a:latin typeface="Corbel"/>
              <a:cs typeface="Corbel"/>
            </a:endParaRPr>
          </a:p>
          <a:p>
            <a:pPr marR="238760" algn="ctr">
              <a:lnSpc>
                <a:spcPct val="100000"/>
              </a:lnSpc>
              <a:spcBef>
                <a:spcPts val="380"/>
              </a:spcBef>
            </a:pP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Interim</a:t>
            </a:r>
            <a:r>
              <a:rPr sz="11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Report</a:t>
            </a:r>
            <a:r>
              <a:rPr sz="110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for</a:t>
            </a:r>
            <a:r>
              <a:rPr sz="110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sz="1100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Period</a:t>
            </a:r>
            <a:r>
              <a:rPr sz="110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Ending</a:t>
            </a:r>
            <a:r>
              <a:rPr sz="11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June</a:t>
            </a:r>
            <a:r>
              <a:rPr sz="11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000000"/>
                </a:solidFill>
                <a:latin typeface="Trebuchet MS"/>
                <a:cs typeface="Trebuchet MS"/>
              </a:rPr>
              <a:t>30,</a:t>
            </a:r>
            <a:r>
              <a:rPr sz="1100" spc="-20" dirty="0">
                <a:solidFill>
                  <a:srgbClr val="000000"/>
                </a:solidFill>
                <a:latin typeface="Trebuchet MS"/>
                <a:cs typeface="Trebuchet MS"/>
              </a:rPr>
              <a:t> 2022</a:t>
            </a:r>
            <a:endParaRPr sz="1100"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52334"/>
              </p:ext>
            </p:extLst>
          </p:nvPr>
        </p:nvGraphicFramePr>
        <p:xfrm>
          <a:off x="1352105" y="1274853"/>
          <a:ext cx="6206487" cy="26142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6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2A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Trebuchet MS" panose="020B0603020202020204" pitchFamily="34" charset="0"/>
                          <a:cs typeface="Trebuchet MS"/>
                        </a:rPr>
                        <a:t>20</a:t>
                      </a: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21/22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  <a:p>
                      <a:pPr marR="2540" algn="ctr">
                        <a:lnSpc>
                          <a:spcPts val="1125"/>
                        </a:lnSpc>
                      </a:pPr>
                      <a:r>
                        <a:rPr sz="1000" b="1" spc="-10" dirty="0">
                          <a:latin typeface="Trebuchet MS" panose="020B0603020202020204" pitchFamily="34" charset="0"/>
                          <a:cs typeface="Trebuchet MS"/>
                        </a:rPr>
                        <a:t>Budget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9855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2A4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000" b="1" spc="-10" dirty="0">
                          <a:latin typeface="Trebuchet MS" panose="020B0603020202020204" pitchFamily="34" charset="0"/>
                          <a:cs typeface="Trebuchet MS"/>
                        </a:rPr>
                        <a:t>20</a:t>
                      </a: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21/22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  <a:p>
                      <a:pPr marR="1270" algn="ctr">
                        <a:lnSpc>
                          <a:spcPts val="1125"/>
                        </a:lnSpc>
                      </a:pP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Through 6/30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9855" marB="0" anchor="b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2A4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Proposed</a:t>
                      </a:r>
                    </a:p>
                    <a:p>
                      <a:pPr marR="127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000" b="1" spc="-10" dirty="0">
                          <a:latin typeface="Trebuchet MS" panose="020B0603020202020204" pitchFamily="34" charset="0"/>
                          <a:cs typeface="Trebuchet MS"/>
                        </a:rPr>
                        <a:t>2022/23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10" dirty="0">
                          <a:latin typeface="Trebuchet MS" panose="020B0603020202020204" pitchFamily="34" charset="0"/>
                          <a:cs typeface="Trebuchet MS"/>
                        </a:rPr>
                        <a:t>Budget</a:t>
                      </a:r>
                      <a:endParaRPr sz="10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985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04">
                <a:tc gridSpan="2">
                  <a:txBody>
                    <a:bodyPr/>
                    <a:lstStyle/>
                    <a:p>
                      <a:pPr marL="85725" marR="0" lvl="0" indent="0" defTabSz="914400" eaLnBrk="1" fontAlgn="auto" latinLnBrk="0" hangingPunct="1">
                        <a:lnSpc>
                          <a:spcPts val="112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10" dirty="0">
                          <a:latin typeface="Trebuchet MS" panose="020B0603020202020204" pitchFamily="34" charset="0"/>
                          <a:cs typeface="Trebuchet MS"/>
                        </a:rPr>
                        <a:t>Operating Expense Detail (cont.)</a:t>
                      </a:r>
                      <a:endParaRPr lang="en-US" sz="14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996977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Awards &amp; Recognition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$1,000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l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                    $    - 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spc="-10" dirty="0">
                          <a:latin typeface="Trebuchet MS" panose="020B0603020202020204" pitchFamily="34" charset="0"/>
                          <a:cs typeface="Trebuchet MS"/>
                        </a:rPr>
                        <a:t>$  2,000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Staff Development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lvl="0" indent="0" algn="l" defTabSz="914400" eaLnBrk="1" fontAlgn="auto" latinLnBrk="0" hangingPunct="1">
                        <a:lnSpc>
                          <a:spcPts val="112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Trebuchet MS"/>
                        </a:rPr>
                        <a:t>           $    -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" lvl="0" indent="0" algn="l" defTabSz="914400" eaLnBrk="1" fontAlgn="auto" latinLnBrk="0" hangingPunct="1">
                        <a:lnSpc>
                          <a:spcPts val="112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Trebuchet MS"/>
                        </a:rPr>
                        <a:t>                    $    - 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$75,000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51654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Membership &amp; Fundraising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$6,040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  2,244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  2,675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40876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Communications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$4,401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  3,479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  3,900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24450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Total of all detail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$18,994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$9,063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$91,447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24256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400" b="1" dirty="0">
                          <a:latin typeface="Trebuchet MS" panose="020B0603020202020204" pitchFamily="34" charset="0"/>
                          <a:cs typeface="Trebuchet MS"/>
                        </a:rPr>
                        <a:t>Total Operating Expenses</a:t>
                      </a:r>
                      <a:endParaRPr sz="1400" b="1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$18,994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$9,063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r>
                        <a:rPr lang="en-US" sz="1200" dirty="0">
                          <a:latin typeface="Trebuchet MS" panose="020B0603020202020204" pitchFamily="34" charset="0"/>
                          <a:cs typeface="Trebuchet MS"/>
                        </a:rPr>
                        <a:t>$91,447</a:t>
                      </a: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284062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85725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ts val="1120"/>
                        </a:lnSpc>
                        <a:spcBef>
                          <a:spcPts val="795"/>
                        </a:spcBef>
                      </a:pPr>
                      <a:endParaRPr sz="1200" dirty="0">
                        <a:latin typeface="Trebuchet MS" panose="020B0603020202020204" pitchFamily="34" charset="0"/>
                        <a:cs typeface="Trebuchet MS"/>
                      </a:endParaRPr>
                    </a:p>
                  </a:txBody>
                  <a:tcPr marL="0" marR="0" marT="1009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0436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90600" y="1109069"/>
            <a:ext cx="6509639" cy="25128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2022 Member Voting Results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for 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Executive Committee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Operating Budget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0600" y="4013097"/>
            <a:ext cx="56714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John Weil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,</a:t>
            </a:r>
            <a:r>
              <a:rPr sz="4000"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, JASAN</a:t>
            </a:r>
            <a:endParaRPr sz="4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16678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6465" y="342773"/>
            <a:ext cx="6151373" cy="1365758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0"/>
              </a:spcBef>
            </a:pPr>
            <a:r>
              <a:rPr lang="en-US" b="1" dirty="0">
                <a:solidFill>
                  <a:srgbClr val="00763C"/>
                </a:solidFill>
                <a:latin typeface="Trebuchet MS" panose="020B0603020202020204" pitchFamily="34" charset="0"/>
                <a:cs typeface="Corbel"/>
              </a:rPr>
              <a:t>Results of 2022 Member Voting</a:t>
            </a:r>
            <a:endParaRPr dirty="0">
              <a:latin typeface="Trebuchet MS" panose="020B0603020202020204" pitchFamily="34" charset="0"/>
              <a:cs typeface="Corbe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FAD97B0-5095-9172-1122-F700D27B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62591"/>
              </p:ext>
            </p:extLst>
          </p:nvPr>
        </p:nvGraphicFramePr>
        <p:xfrm>
          <a:off x="730751" y="1950655"/>
          <a:ext cx="7162799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1282">
                  <a:extLst>
                    <a:ext uri="{9D8B030D-6E8A-4147-A177-3AD203B41FA5}">
                      <a16:colId xmlns:a16="http://schemas.microsoft.com/office/drawing/2014/main" val="3464134121"/>
                    </a:ext>
                  </a:extLst>
                </a:gridCol>
                <a:gridCol w="1564291">
                  <a:extLst>
                    <a:ext uri="{9D8B030D-6E8A-4147-A177-3AD203B41FA5}">
                      <a16:colId xmlns:a16="http://schemas.microsoft.com/office/drawing/2014/main" val="1900492613"/>
                    </a:ext>
                  </a:extLst>
                </a:gridCol>
                <a:gridCol w="1893613">
                  <a:extLst>
                    <a:ext uri="{9D8B030D-6E8A-4147-A177-3AD203B41FA5}">
                      <a16:colId xmlns:a16="http://schemas.microsoft.com/office/drawing/2014/main" val="1046885925"/>
                    </a:ext>
                  </a:extLst>
                </a:gridCol>
                <a:gridCol w="1893613">
                  <a:extLst>
                    <a:ext uri="{9D8B030D-6E8A-4147-A177-3AD203B41FA5}">
                      <a16:colId xmlns:a16="http://schemas.microsoft.com/office/drawing/2014/main" val="406620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of 2022-23 Executive Committee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of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2022-23 Operating Budget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of Hudson Whitenight as Proxy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8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 Votes in Favor</a:t>
                      </a:r>
                    </a:p>
                    <a:p>
                      <a:r>
                        <a:rPr lang="en-US" sz="1600" dirty="0"/>
                        <a:t>(electronic votes)</a:t>
                      </a:r>
                    </a:p>
                    <a:p>
                      <a:r>
                        <a:rPr lang="en-US" sz="1600" dirty="0"/>
                        <a:t>(mailed votes)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28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 Votes Opposed</a:t>
                      </a:r>
                    </a:p>
                    <a:p>
                      <a:r>
                        <a:rPr lang="en-US" sz="1600" dirty="0"/>
                        <a:t>(electronic votes)</a:t>
                      </a:r>
                    </a:p>
                    <a:p>
                      <a:r>
                        <a:rPr lang="en-US" sz="1600" dirty="0"/>
                        <a:t>(mailed votes)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93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430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17180" y="762000"/>
            <a:ext cx="65096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2022-23 Program of Work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17180" y="4495800"/>
            <a:ext cx="56714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John Weil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,</a:t>
            </a:r>
            <a:r>
              <a:rPr sz="4000"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, JASAN</a:t>
            </a:r>
            <a:endParaRPr sz="4000" dirty="0">
              <a:latin typeface="Trebuchet MS"/>
              <a:cs typeface="Trebuchet MS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F9E4487-0567-43D6-1EA4-99531865E2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3333" r="33333" b="17778"/>
          <a:stretch/>
        </p:blipFill>
        <p:spPr>
          <a:xfrm>
            <a:off x="3017177" y="1471973"/>
            <a:ext cx="2271444" cy="29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388F646-FE4B-0992-571D-BC4DB0A16A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3333" r="33333" b="17778"/>
          <a:stretch/>
        </p:blipFill>
        <p:spPr>
          <a:xfrm>
            <a:off x="6096000" y="198871"/>
            <a:ext cx="1524000" cy="1968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661809-D6CE-09BF-4946-CF382CF9AACD}"/>
              </a:ext>
            </a:extLst>
          </p:cNvPr>
          <p:cNvSpPr txBox="1"/>
          <p:nvPr/>
        </p:nvSpPr>
        <p:spPr>
          <a:xfrm>
            <a:off x="1006265" y="990600"/>
            <a:ext cx="6379801" cy="4401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sz="180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JA USA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350" b="1" cap="all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LOCALLY TO IMPACT NATIONALLY.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Sponsor the Jim Sweeny Scholarship and Karl </a:t>
            </a:r>
            <a:r>
              <a:rPr lang="en-US" sz="1150" dirty="0" err="1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Flemke</a:t>
            </a: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Award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50 scholarships for JA area staff to attend the 2023 NLC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Develop, in partnership with JA USA, expectations for connection and follow-up among scholarship recipients and JASAN scholarship contributors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350" b="1" cap="all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THE HISTORY OF JA ALIVE AND EASILY AVAILABLE TO ALL.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Transcribe and post Oral histories to the JASAN website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the JA Archives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a process, consistent with the JA USA-JASAN MOU, for transmission of historically significant documents to the IUPUI Archives 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the JA Museum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JA USA in the collection and preservation of materials to be maintained in the Museum (physical/virtual) after the JA Headquarters building is sold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31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C3A0A0C-CC54-FB24-793A-3DAF7A00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3333" r="33333" b="17778"/>
          <a:stretch/>
        </p:blipFill>
        <p:spPr>
          <a:xfrm>
            <a:off x="6096000" y="198871"/>
            <a:ext cx="1524000" cy="1968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47D6EA-048E-AE9E-E720-4D108A167BA3}"/>
              </a:ext>
            </a:extLst>
          </p:cNvPr>
          <p:cNvSpPr txBox="1"/>
          <p:nvPr/>
        </p:nvSpPr>
        <p:spPr>
          <a:xfrm>
            <a:off x="838200" y="900141"/>
            <a:ext cx="6613735" cy="509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Engaging JA Staff Alumni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350" b="1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COMMUNICATIONS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members the information they need to connect with others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various digital strategies based on the demographics of our members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various social media tools such as Facebook, LinkedIn, and Instagram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Electronic and hard copy communication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the new website provides reasons for members to visit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indent="-22860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350" b="1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members with meaningful opportunities to connect and engage with former JA colleagues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process to continue engagement with current members via social media, newsletter member spotlights, Zoom/online gatherings, local/regional gatherings as feasible/permitted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JASAN meeting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Local/Regional in-person meetings</a:t>
            </a:r>
            <a:endParaRPr lang="en-US" sz="1100" dirty="0">
              <a:solidFill>
                <a:srgbClr val="22404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95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5698E65-A2C1-F5F4-3FA2-B4547BD0CC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3333" r="33333" b="17778"/>
          <a:stretch/>
        </p:blipFill>
        <p:spPr>
          <a:xfrm>
            <a:off x="6096000" y="198871"/>
            <a:ext cx="1524000" cy="1968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80EFE7-B170-590B-F7AE-0E825BF00AAD}"/>
              </a:ext>
            </a:extLst>
          </p:cNvPr>
          <p:cNvSpPr txBox="1"/>
          <p:nvPr/>
        </p:nvSpPr>
        <p:spPr>
          <a:xfrm>
            <a:off x="808145" y="969628"/>
            <a:ext cx="6811855" cy="505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</a:pPr>
            <a:r>
              <a:rPr lang="en-US" sz="180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the JA Staff Alumni Network </a:t>
            </a:r>
          </a:p>
          <a:p>
            <a:pPr marL="0" marR="0">
              <a:lnSpc>
                <a:spcPct val="150000"/>
              </a:lnSpc>
            </a:pPr>
            <a:r>
              <a:rPr lang="en-US" sz="180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350" b="1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social media and other tools to identify, connect, and recruit people at all levels leaving JA to become members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Recruit 18 new members building on the relationship of prospective new members with current members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process for onboarding new members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to get more members involved with committees/projects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application form and website “Member Only” page to collect and build an inventory of members’ experience, skills, and interest inventory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1350" b="1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FINANCIALLY SELF-SUFFICIENT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sufficient funding to carry out the work of the organization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Raise $26,250 in donations by June 30, 2023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direct correlation between the percentage of members who contribute financially and the percentage of members who are actively involved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50" dirty="0">
                <a:solidFill>
                  <a:srgbClr val="22404D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10 NEW donors from existing membership roster by   June 30, 2023</a:t>
            </a:r>
            <a:endParaRPr lang="en-US" sz="1100" dirty="0">
              <a:solidFill>
                <a:srgbClr val="22404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7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6200" y="2533162"/>
            <a:ext cx="4046983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Richard George</a:t>
            </a:r>
            <a:br>
              <a:rPr lang="en-US" dirty="0"/>
            </a:br>
            <a:r>
              <a:rPr lang="en-US" dirty="0"/>
              <a:t>President Tampa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pic>
        <p:nvPicPr>
          <p:cNvPr id="12" name="Picture 11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D4083C89-B018-F6DE-980F-5EB14A79A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28511"/>
            <a:ext cx="27432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70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10361" y="1607962"/>
            <a:ext cx="6509639" cy="12561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2022 Member Voting Results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000" spc="-35" dirty="0">
                <a:solidFill>
                  <a:srgbClr val="00763C"/>
                </a:solidFill>
                <a:latin typeface="Trebuchet MS"/>
                <a:cs typeface="Trebuchet MS"/>
              </a:rPr>
              <a:t>2022-23 Program of Work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0600" y="3062259"/>
            <a:ext cx="56714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00763C"/>
                </a:solidFill>
                <a:latin typeface="Trebuchet MS"/>
                <a:cs typeface="Trebuchet MS"/>
              </a:rPr>
              <a:t>John Weil</a:t>
            </a:r>
            <a:r>
              <a:rPr sz="4000" spc="15" dirty="0">
                <a:solidFill>
                  <a:srgbClr val="00763C"/>
                </a:solidFill>
                <a:latin typeface="Trebuchet MS"/>
                <a:cs typeface="Trebuchet MS"/>
              </a:rPr>
              <a:t>,</a:t>
            </a:r>
            <a:r>
              <a:rPr sz="4000" spc="-125" dirty="0">
                <a:solidFill>
                  <a:srgbClr val="00763C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00763C"/>
                </a:solidFill>
                <a:latin typeface="Trebuchet MS"/>
                <a:cs typeface="Trebuchet MS"/>
              </a:rPr>
              <a:t>Chair</a:t>
            </a:r>
            <a:r>
              <a:rPr lang="en-US" sz="4000" spc="-10" dirty="0">
                <a:solidFill>
                  <a:srgbClr val="00763C"/>
                </a:solidFill>
                <a:latin typeface="Trebuchet MS"/>
                <a:cs typeface="Trebuchet MS"/>
              </a:rPr>
              <a:t>, JASAN</a:t>
            </a:r>
            <a:endParaRPr sz="4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8271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6465" y="342773"/>
            <a:ext cx="6151373" cy="1365758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0"/>
              </a:spcBef>
            </a:pPr>
            <a:r>
              <a:rPr lang="en-US" b="1" dirty="0">
                <a:solidFill>
                  <a:srgbClr val="00763C"/>
                </a:solidFill>
                <a:latin typeface="Trebuchet MS" panose="020B0603020202020204" pitchFamily="34" charset="0"/>
                <a:cs typeface="Corbel"/>
              </a:rPr>
              <a:t>Results of 2022 Member Voting</a:t>
            </a:r>
            <a:endParaRPr dirty="0">
              <a:latin typeface="Trebuchet MS" panose="020B0603020202020204" pitchFamily="34" charset="0"/>
              <a:cs typeface="Corbe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FAD97B0-5095-9172-1122-F700D27B6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23755"/>
              </p:ext>
            </p:extLst>
          </p:nvPr>
        </p:nvGraphicFramePr>
        <p:xfrm>
          <a:off x="1702537" y="1988952"/>
          <a:ext cx="483184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698">
                  <a:extLst>
                    <a:ext uri="{9D8B030D-6E8A-4147-A177-3AD203B41FA5}">
                      <a16:colId xmlns:a16="http://schemas.microsoft.com/office/drawing/2014/main" val="3464134121"/>
                    </a:ext>
                  </a:extLst>
                </a:gridCol>
                <a:gridCol w="2239151">
                  <a:extLst>
                    <a:ext uri="{9D8B030D-6E8A-4147-A177-3AD203B41FA5}">
                      <a16:colId xmlns:a16="http://schemas.microsoft.com/office/drawing/2014/main" val="1900492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8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Approval of 2022-23 Program of Work</a:t>
                      </a:r>
                    </a:p>
                  </a:txBody>
                  <a:tcPr>
                    <a:solidFill>
                      <a:srgbClr val="FFE8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08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 Votes in Favor</a:t>
                      </a:r>
                    </a:p>
                    <a:p>
                      <a:r>
                        <a:rPr lang="en-US" sz="1600" dirty="0"/>
                        <a:t>(electronic votes)</a:t>
                      </a:r>
                    </a:p>
                    <a:p>
                      <a:r>
                        <a:rPr lang="en-US" sz="1600" dirty="0"/>
                        <a:t>(mailed votes)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28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# Votes Opposed</a:t>
                      </a:r>
                    </a:p>
                    <a:p>
                      <a:r>
                        <a:rPr lang="en-US" sz="1600" dirty="0"/>
                        <a:t>(electronic votes)</a:t>
                      </a:r>
                    </a:p>
                    <a:p>
                      <a:r>
                        <a:rPr lang="en-US" sz="1600" dirty="0"/>
                        <a:t>(mailed votes)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939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639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85572"/>
            <a:ext cx="9144000" cy="6472555"/>
            <a:chOff x="0" y="385572"/>
            <a:chExt cx="9144000" cy="6472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06853"/>
              <a:ext cx="9143999" cy="3851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797" y="4083050"/>
              <a:ext cx="7309436" cy="26519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3" y="385572"/>
              <a:ext cx="9066276" cy="5143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775716"/>
            <a:ext cx="9144000" cy="6082665"/>
            <a:chOff x="0" y="775716"/>
            <a:chExt cx="9144000" cy="60826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775716"/>
              <a:ext cx="8839200" cy="34366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63242"/>
              <a:ext cx="9143999" cy="37947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23162" y="4298187"/>
              <a:ext cx="6471920" cy="2228215"/>
            </a:xfrm>
            <a:custGeom>
              <a:avLst/>
              <a:gdLst/>
              <a:ahLst/>
              <a:cxnLst/>
              <a:rect l="l" t="t" r="r" b="b"/>
              <a:pathLst>
                <a:path w="6471920" h="2228215">
                  <a:moveTo>
                    <a:pt x="288289" y="1089835"/>
                  </a:moveTo>
                  <a:lnTo>
                    <a:pt x="235592" y="1092448"/>
                  </a:lnTo>
                  <a:lnTo>
                    <a:pt x="179260" y="1101853"/>
                  </a:lnTo>
                  <a:lnTo>
                    <a:pt x="132761" y="1113425"/>
                  </a:lnTo>
                  <a:lnTo>
                    <a:pt x="87387" y="1127570"/>
                  </a:lnTo>
                  <a:lnTo>
                    <a:pt x="43067" y="1144316"/>
                  </a:lnTo>
                  <a:lnTo>
                    <a:pt x="0" y="1163575"/>
                  </a:lnTo>
                  <a:lnTo>
                    <a:pt x="18817" y="1204604"/>
                  </a:lnTo>
                  <a:lnTo>
                    <a:pt x="35074" y="1246731"/>
                  </a:lnTo>
                  <a:lnTo>
                    <a:pt x="48773" y="1289958"/>
                  </a:lnTo>
                  <a:lnTo>
                    <a:pt x="59918" y="1334288"/>
                  </a:lnTo>
                  <a:lnTo>
                    <a:pt x="68755" y="1375449"/>
                  </a:lnTo>
                  <a:lnTo>
                    <a:pt x="77716" y="1419073"/>
                  </a:lnTo>
                  <a:lnTo>
                    <a:pt x="86801" y="1465160"/>
                  </a:lnTo>
                  <a:lnTo>
                    <a:pt x="96011" y="1513710"/>
                  </a:lnTo>
                  <a:lnTo>
                    <a:pt x="105346" y="1564722"/>
                  </a:lnTo>
                  <a:lnTo>
                    <a:pt x="114808" y="1618196"/>
                  </a:lnTo>
                  <a:lnTo>
                    <a:pt x="131191" y="1711916"/>
                  </a:lnTo>
                  <a:lnTo>
                    <a:pt x="147661" y="1805493"/>
                  </a:lnTo>
                  <a:lnTo>
                    <a:pt x="164218" y="1898927"/>
                  </a:lnTo>
                  <a:lnTo>
                    <a:pt x="172529" y="1945590"/>
                  </a:lnTo>
                  <a:lnTo>
                    <a:pt x="182152" y="1998762"/>
                  </a:lnTo>
                  <a:lnTo>
                    <a:pt x="191603" y="2049441"/>
                  </a:lnTo>
                  <a:lnTo>
                    <a:pt x="200880" y="2097626"/>
                  </a:lnTo>
                  <a:lnTo>
                    <a:pt x="209983" y="2143316"/>
                  </a:lnTo>
                  <a:lnTo>
                    <a:pt x="218910" y="2186512"/>
                  </a:lnTo>
                  <a:lnTo>
                    <a:pt x="227660" y="2227212"/>
                  </a:lnTo>
                  <a:lnTo>
                    <a:pt x="279833" y="2228176"/>
                  </a:lnTo>
                  <a:lnTo>
                    <a:pt x="331958" y="2225601"/>
                  </a:lnTo>
                  <a:lnTo>
                    <a:pt x="384036" y="2219484"/>
                  </a:lnTo>
                  <a:lnTo>
                    <a:pt x="436067" y="2209826"/>
                  </a:lnTo>
                  <a:lnTo>
                    <a:pt x="488073" y="2194757"/>
                  </a:lnTo>
                  <a:lnTo>
                    <a:pt x="535698" y="2173364"/>
                  </a:lnTo>
                  <a:lnTo>
                    <a:pt x="578942" y="2145646"/>
                  </a:lnTo>
                  <a:lnTo>
                    <a:pt x="616093" y="2113103"/>
                  </a:lnTo>
                  <a:lnTo>
                    <a:pt x="386410" y="2113103"/>
                  </a:lnTo>
                  <a:lnTo>
                    <a:pt x="337007" y="1799591"/>
                  </a:lnTo>
                  <a:lnTo>
                    <a:pt x="367699" y="1798167"/>
                  </a:lnTo>
                  <a:lnTo>
                    <a:pt x="633544" y="1798167"/>
                  </a:lnTo>
                  <a:lnTo>
                    <a:pt x="612343" y="1760043"/>
                  </a:lnTo>
                  <a:lnTo>
                    <a:pt x="580648" y="1716642"/>
                  </a:lnTo>
                  <a:lnTo>
                    <a:pt x="548239" y="1687789"/>
                  </a:lnTo>
                  <a:lnTo>
                    <a:pt x="545571" y="1686637"/>
                  </a:lnTo>
                  <a:lnTo>
                    <a:pt x="449783" y="1686637"/>
                  </a:lnTo>
                  <a:lnTo>
                    <a:pt x="492119" y="1652008"/>
                  </a:lnTo>
                  <a:lnTo>
                    <a:pt x="520360" y="1619847"/>
                  </a:lnTo>
                  <a:lnTo>
                    <a:pt x="270586" y="1619847"/>
                  </a:lnTo>
                  <a:lnTo>
                    <a:pt x="170472" y="1197865"/>
                  </a:lnTo>
                  <a:lnTo>
                    <a:pt x="181876" y="1195325"/>
                  </a:lnTo>
                  <a:lnTo>
                    <a:pt x="216004" y="1189536"/>
                  </a:lnTo>
                  <a:lnTo>
                    <a:pt x="247089" y="1187784"/>
                  </a:lnTo>
                  <a:lnTo>
                    <a:pt x="501752" y="1187784"/>
                  </a:lnTo>
                  <a:lnTo>
                    <a:pt x="497828" y="1182105"/>
                  </a:lnTo>
                  <a:lnTo>
                    <a:pt x="464177" y="1148968"/>
                  </a:lnTo>
                  <a:lnTo>
                    <a:pt x="424510" y="1122681"/>
                  </a:lnTo>
                  <a:lnTo>
                    <a:pt x="382753" y="1104957"/>
                  </a:lnTo>
                  <a:lnTo>
                    <a:pt x="337344" y="1094007"/>
                  </a:lnTo>
                  <a:lnTo>
                    <a:pt x="288289" y="1089835"/>
                  </a:lnTo>
                  <a:close/>
                </a:path>
                <a:path w="6471920" h="2228215">
                  <a:moveTo>
                    <a:pt x="738200" y="1126999"/>
                  </a:moveTo>
                  <a:lnTo>
                    <a:pt x="595579" y="1158368"/>
                  </a:lnTo>
                  <a:lnTo>
                    <a:pt x="603084" y="1190257"/>
                  </a:lnTo>
                  <a:lnTo>
                    <a:pt x="612660" y="1227457"/>
                  </a:lnTo>
                  <a:lnTo>
                    <a:pt x="624332" y="1269994"/>
                  </a:lnTo>
                  <a:lnTo>
                    <a:pt x="638124" y="1317892"/>
                  </a:lnTo>
                  <a:lnTo>
                    <a:pt x="659947" y="1392742"/>
                  </a:lnTo>
                  <a:lnTo>
                    <a:pt x="678174" y="1456662"/>
                  </a:lnTo>
                  <a:lnTo>
                    <a:pt x="692805" y="1509651"/>
                  </a:lnTo>
                  <a:lnTo>
                    <a:pt x="703839" y="1551710"/>
                  </a:lnTo>
                  <a:lnTo>
                    <a:pt x="720396" y="1626521"/>
                  </a:lnTo>
                  <a:lnTo>
                    <a:pt x="730230" y="1677707"/>
                  </a:lnTo>
                  <a:lnTo>
                    <a:pt x="740779" y="1736396"/>
                  </a:lnTo>
                  <a:lnTo>
                    <a:pt x="752043" y="1802588"/>
                  </a:lnTo>
                  <a:lnTo>
                    <a:pt x="765354" y="1882026"/>
                  </a:lnTo>
                  <a:lnTo>
                    <a:pt x="776362" y="1946602"/>
                  </a:lnTo>
                  <a:lnTo>
                    <a:pt x="786836" y="2006720"/>
                  </a:lnTo>
                  <a:lnTo>
                    <a:pt x="796184" y="2058910"/>
                  </a:lnTo>
                  <a:lnTo>
                    <a:pt x="804403" y="2103173"/>
                  </a:lnTo>
                  <a:lnTo>
                    <a:pt x="817448" y="2167916"/>
                  </a:lnTo>
                  <a:lnTo>
                    <a:pt x="1009726" y="2118195"/>
                  </a:lnTo>
                  <a:lnTo>
                    <a:pt x="990539" y="2062846"/>
                  </a:lnTo>
                  <a:lnTo>
                    <a:pt x="973112" y="2011553"/>
                  </a:lnTo>
                  <a:lnTo>
                    <a:pt x="957449" y="1964317"/>
                  </a:lnTo>
                  <a:lnTo>
                    <a:pt x="943554" y="1921138"/>
                  </a:lnTo>
                  <a:lnTo>
                    <a:pt x="931430" y="1882016"/>
                  </a:lnTo>
                  <a:lnTo>
                    <a:pt x="907392" y="1798167"/>
                  </a:lnTo>
                  <a:lnTo>
                    <a:pt x="894965" y="1751211"/>
                  </a:lnTo>
                  <a:lnTo>
                    <a:pt x="883736" y="1705890"/>
                  </a:lnTo>
                  <a:lnTo>
                    <a:pt x="873709" y="1662265"/>
                  </a:lnTo>
                  <a:lnTo>
                    <a:pt x="864169" y="1617812"/>
                  </a:lnTo>
                  <a:lnTo>
                    <a:pt x="854301" y="1570022"/>
                  </a:lnTo>
                  <a:lnTo>
                    <a:pt x="844110" y="1518896"/>
                  </a:lnTo>
                  <a:lnTo>
                    <a:pt x="833601" y="1464431"/>
                  </a:lnTo>
                  <a:lnTo>
                    <a:pt x="822782" y="1406627"/>
                  </a:lnTo>
                  <a:lnTo>
                    <a:pt x="811350" y="1339862"/>
                  </a:lnTo>
                  <a:lnTo>
                    <a:pt x="804478" y="1288252"/>
                  </a:lnTo>
                  <a:lnTo>
                    <a:pt x="802154" y="1251799"/>
                  </a:lnTo>
                  <a:lnTo>
                    <a:pt x="804367" y="1230504"/>
                  </a:lnTo>
                  <a:lnTo>
                    <a:pt x="812483" y="1212380"/>
                  </a:lnTo>
                  <a:lnTo>
                    <a:pt x="824814" y="1198007"/>
                  </a:lnTo>
                  <a:lnTo>
                    <a:pt x="836874" y="1190245"/>
                  </a:lnTo>
                  <a:lnTo>
                    <a:pt x="756615" y="1190245"/>
                  </a:lnTo>
                  <a:lnTo>
                    <a:pt x="750900" y="1178053"/>
                  </a:lnTo>
                  <a:lnTo>
                    <a:pt x="750233" y="1168326"/>
                  </a:lnTo>
                  <a:lnTo>
                    <a:pt x="738200" y="1126999"/>
                  </a:lnTo>
                  <a:close/>
                </a:path>
                <a:path w="6471920" h="2228215">
                  <a:moveTo>
                    <a:pt x="633544" y="1798167"/>
                  </a:moveTo>
                  <a:lnTo>
                    <a:pt x="367699" y="1798167"/>
                  </a:lnTo>
                  <a:lnTo>
                    <a:pt x="395189" y="1799133"/>
                  </a:lnTo>
                  <a:lnTo>
                    <a:pt x="419463" y="1802491"/>
                  </a:lnTo>
                  <a:lnTo>
                    <a:pt x="464755" y="1820202"/>
                  </a:lnTo>
                  <a:lnTo>
                    <a:pt x="497572" y="1857097"/>
                  </a:lnTo>
                  <a:lnTo>
                    <a:pt x="513156" y="1934299"/>
                  </a:lnTo>
                  <a:lnTo>
                    <a:pt x="516432" y="1973724"/>
                  </a:lnTo>
                  <a:lnTo>
                    <a:pt x="516489" y="2008480"/>
                  </a:lnTo>
                  <a:lnTo>
                    <a:pt x="513084" y="2035626"/>
                  </a:lnTo>
                  <a:lnTo>
                    <a:pt x="493629" y="2072331"/>
                  </a:lnTo>
                  <a:lnTo>
                    <a:pt x="443718" y="2098620"/>
                  </a:lnTo>
                  <a:lnTo>
                    <a:pt x="406476" y="2108721"/>
                  </a:lnTo>
                  <a:lnTo>
                    <a:pt x="386410" y="2113103"/>
                  </a:lnTo>
                  <a:lnTo>
                    <a:pt x="616093" y="2113103"/>
                  </a:lnTo>
                  <a:lnTo>
                    <a:pt x="617804" y="2111604"/>
                  </a:lnTo>
                  <a:lnTo>
                    <a:pt x="652661" y="2067797"/>
                  </a:lnTo>
                  <a:lnTo>
                    <a:pt x="674350" y="2021836"/>
                  </a:lnTo>
                  <a:lnTo>
                    <a:pt x="682848" y="1973724"/>
                  </a:lnTo>
                  <a:lnTo>
                    <a:pt x="678129" y="1923466"/>
                  </a:lnTo>
                  <a:lnTo>
                    <a:pt x="666867" y="1880633"/>
                  </a:lnTo>
                  <a:lnTo>
                    <a:pt x="652141" y="1839116"/>
                  </a:lnTo>
                  <a:lnTo>
                    <a:pt x="633962" y="1798919"/>
                  </a:lnTo>
                  <a:lnTo>
                    <a:pt x="633544" y="1798167"/>
                  </a:lnTo>
                  <a:close/>
                </a:path>
                <a:path w="6471920" h="2228215">
                  <a:moveTo>
                    <a:pt x="515116" y="1673485"/>
                  </a:moveTo>
                  <a:lnTo>
                    <a:pt x="481279" y="1673734"/>
                  </a:lnTo>
                  <a:lnTo>
                    <a:pt x="449783" y="1686637"/>
                  </a:lnTo>
                  <a:lnTo>
                    <a:pt x="545571" y="1686637"/>
                  </a:lnTo>
                  <a:lnTo>
                    <a:pt x="515116" y="1673485"/>
                  </a:lnTo>
                  <a:close/>
                </a:path>
                <a:path w="6471920" h="2228215">
                  <a:moveTo>
                    <a:pt x="501752" y="1187784"/>
                  </a:moveTo>
                  <a:lnTo>
                    <a:pt x="247089" y="1187784"/>
                  </a:lnTo>
                  <a:lnTo>
                    <a:pt x="275143" y="1190056"/>
                  </a:lnTo>
                  <a:lnTo>
                    <a:pt x="300177" y="1196341"/>
                  </a:lnTo>
                  <a:lnTo>
                    <a:pt x="346373" y="1228043"/>
                  </a:lnTo>
                  <a:lnTo>
                    <a:pt x="371424" y="1282320"/>
                  </a:lnTo>
                  <a:lnTo>
                    <a:pt x="384183" y="1347422"/>
                  </a:lnTo>
                  <a:lnTo>
                    <a:pt x="391585" y="1401569"/>
                  </a:lnTo>
                  <a:lnTo>
                    <a:pt x="393605" y="1444758"/>
                  </a:lnTo>
                  <a:lnTo>
                    <a:pt x="390220" y="1476985"/>
                  </a:lnTo>
                  <a:lnTo>
                    <a:pt x="376385" y="1513097"/>
                  </a:lnTo>
                  <a:lnTo>
                    <a:pt x="351834" y="1548945"/>
                  </a:lnTo>
                  <a:lnTo>
                    <a:pt x="316568" y="1584529"/>
                  </a:lnTo>
                  <a:lnTo>
                    <a:pt x="270586" y="1619847"/>
                  </a:lnTo>
                  <a:lnTo>
                    <a:pt x="520360" y="1619847"/>
                  </a:lnTo>
                  <a:lnTo>
                    <a:pt x="551313" y="1570997"/>
                  </a:lnTo>
                  <a:lnTo>
                    <a:pt x="568147" y="1524610"/>
                  </a:lnTo>
                  <a:lnTo>
                    <a:pt x="575578" y="1481119"/>
                  </a:lnTo>
                  <a:lnTo>
                    <a:pt x="577116" y="1432942"/>
                  </a:lnTo>
                  <a:lnTo>
                    <a:pt x="572772" y="1380078"/>
                  </a:lnTo>
                  <a:lnTo>
                    <a:pt x="562559" y="1322528"/>
                  </a:lnTo>
                  <a:lnTo>
                    <a:pt x="547031" y="1268893"/>
                  </a:lnTo>
                  <a:lnTo>
                    <a:pt x="525450" y="1222083"/>
                  </a:lnTo>
                  <a:lnTo>
                    <a:pt x="501752" y="1187784"/>
                  </a:lnTo>
                  <a:close/>
                </a:path>
                <a:path w="6471920" h="2228215">
                  <a:moveTo>
                    <a:pt x="1049508" y="1180466"/>
                  </a:moveTo>
                  <a:lnTo>
                    <a:pt x="862025" y="1180466"/>
                  </a:lnTo>
                  <a:lnTo>
                    <a:pt x="879170" y="1183817"/>
                  </a:lnTo>
                  <a:lnTo>
                    <a:pt x="897648" y="1201087"/>
                  </a:lnTo>
                  <a:lnTo>
                    <a:pt x="938606" y="1277240"/>
                  </a:lnTo>
                  <a:lnTo>
                    <a:pt x="953957" y="1319878"/>
                  </a:lnTo>
                  <a:lnTo>
                    <a:pt x="966163" y="1356723"/>
                  </a:lnTo>
                  <a:lnTo>
                    <a:pt x="981405" y="1403922"/>
                  </a:lnTo>
                  <a:lnTo>
                    <a:pt x="1102055" y="1360983"/>
                  </a:lnTo>
                  <a:lnTo>
                    <a:pt x="1084862" y="1288252"/>
                  </a:lnTo>
                  <a:lnTo>
                    <a:pt x="1068527" y="1230446"/>
                  </a:lnTo>
                  <a:lnTo>
                    <a:pt x="1052906" y="1187054"/>
                  </a:lnTo>
                  <a:lnTo>
                    <a:pt x="1049508" y="1180466"/>
                  </a:lnTo>
                  <a:close/>
                </a:path>
                <a:path w="6471920" h="2228215">
                  <a:moveTo>
                    <a:pt x="750233" y="1168326"/>
                  </a:moveTo>
                  <a:lnTo>
                    <a:pt x="750900" y="1178053"/>
                  </a:lnTo>
                  <a:lnTo>
                    <a:pt x="756615" y="1190245"/>
                  </a:lnTo>
                  <a:lnTo>
                    <a:pt x="750233" y="1168326"/>
                  </a:lnTo>
                  <a:close/>
                </a:path>
                <a:path w="6471920" h="2228215">
                  <a:moveTo>
                    <a:pt x="911763" y="1094947"/>
                  </a:moveTo>
                  <a:lnTo>
                    <a:pt x="850849" y="1102234"/>
                  </a:lnTo>
                  <a:lnTo>
                    <a:pt x="802081" y="1116521"/>
                  </a:lnTo>
                  <a:lnTo>
                    <a:pt x="759508" y="1144316"/>
                  </a:lnTo>
                  <a:lnTo>
                    <a:pt x="750086" y="1166188"/>
                  </a:lnTo>
                  <a:lnTo>
                    <a:pt x="750233" y="1168326"/>
                  </a:lnTo>
                  <a:lnTo>
                    <a:pt x="756615" y="1190245"/>
                  </a:lnTo>
                  <a:lnTo>
                    <a:pt x="836874" y="1190245"/>
                  </a:lnTo>
                  <a:lnTo>
                    <a:pt x="841336" y="1187373"/>
                  </a:lnTo>
                  <a:lnTo>
                    <a:pt x="862025" y="1180466"/>
                  </a:lnTo>
                  <a:lnTo>
                    <a:pt x="1049508" y="1180466"/>
                  </a:lnTo>
                  <a:lnTo>
                    <a:pt x="1038047" y="1158241"/>
                  </a:lnTo>
                  <a:lnTo>
                    <a:pt x="1005350" y="1122950"/>
                  </a:lnTo>
                  <a:lnTo>
                    <a:pt x="963260" y="1101853"/>
                  </a:lnTo>
                  <a:lnTo>
                    <a:pt x="911763" y="1094947"/>
                  </a:lnTo>
                  <a:close/>
                </a:path>
                <a:path w="6471920" h="2228215">
                  <a:moveTo>
                    <a:pt x="2378814" y="1709606"/>
                  </a:moveTo>
                  <a:lnTo>
                    <a:pt x="2043633" y="1709606"/>
                  </a:lnTo>
                  <a:lnTo>
                    <a:pt x="2083681" y="1740086"/>
                  </a:lnTo>
                  <a:lnTo>
                    <a:pt x="2125135" y="1759136"/>
                  </a:lnTo>
                  <a:lnTo>
                    <a:pt x="2167970" y="1765486"/>
                  </a:lnTo>
                  <a:lnTo>
                    <a:pt x="2212162" y="1761676"/>
                  </a:lnTo>
                  <a:lnTo>
                    <a:pt x="2238405" y="1754056"/>
                  </a:lnTo>
                  <a:lnTo>
                    <a:pt x="2262851" y="1743896"/>
                  </a:lnTo>
                  <a:lnTo>
                    <a:pt x="2285510" y="1731196"/>
                  </a:lnTo>
                  <a:lnTo>
                    <a:pt x="2306396" y="1714686"/>
                  </a:lnTo>
                  <a:lnTo>
                    <a:pt x="2362671" y="1714686"/>
                  </a:lnTo>
                  <a:lnTo>
                    <a:pt x="2378814" y="1709606"/>
                  </a:lnTo>
                  <a:close/>
                </a:path>
                <a:path w="6471920" h="2228215">
                  <a:moveTo>
                    <a:pt x="2536266" y="599626"/>
                  </a:moveTo>
                  <a:lnTo>
                    <a:pt x="2332304" y="644076"/>
                  </a:lnTo>
                  <a:lnTo>
                    <a:pt x="2353470" y="703766"/>
                  </a:lnTo>
                  <a:lnTo>
                    <a:pt x="2373024" y="759646"/>
                  </a:lnTo>
                  <a:lnTo>
                    <a:pt x="2390962" y="811716"/>
                  </a:lnTo>
                  <a:lnTo>
                    <a:pt x="2407281" y="859976"/>
                  </a:lnTo>
                  <a:lnTo>
                    <a:pt x="2421977" y="904426"/>
                  </a:lnTo>
                  <a:lnTo>
                    <a:pt x="2435047" y="945066"/>
                  </a:lnTo>
                  <a:lnTo>
                    <a:pt x="2449493" y="993326"/>
                  </a:lnTo>
                  <a:lnTo>
                    <a:pt x="2463415" y="1041586"/>
                  </a:lnTo>
                  <a:lnTo>
                    <a:pt x="2476807" y="1092386"/>
                  </a:lnTo>
                  <a:lnTo>
                    <a:pt x="2489663" y="1145726"/>
                  </a:lnTo>
                  <a:lnTo>
                    <a:pt x="2501976" y="1199066"/>
                  </a:lnTo>
                  <a:lnTo>
                    <a:pt x="2512706" y="1249866"/>
                  </a:lnTo>
                  <a:lnTo>
                    <a:pt x="2522802" y="1301936"/>
                  </a:lnTo>
                  <a:lnTo>
                    <a:pt x="2532270" y="1355276"/>
                  </a:lnTo>
                  <a:lnTo>
                    <a:pt x="2541116" y="1409886"/>
                  </a:lnTo>
                  <a:lnTo>
                    <a:pt x="2549347" y="1465766"/>
                  </a:lnTo>
                  <a:lnTo>
                    <a:pt x="2555886" y="1514026"/>
                  </a:lnTo>
                  <a:lnTo>
                    <a:pt x="2562291" y="1561016"/>
                  </a:lnTo>
                  <a:lnTo>
                    <a:pt x="2568555" y="1610546"/>
                  </a:lnTo>
                  <a:lnTo>
                    <a:pt x="2574671" y="1660076"/>
                  </a:lnTo>
                  <a:lnTo>
                    <a:pt x="2580632" y="1709606"/>
                  </a:lnTo>
                  <a:lnTo>
                    <a:pt x="2586431" y="1760406"/>
                  </a:lnTo>
                  <a:lnTo>
                    <a:pt x="2827477" y="1707066"/>
                  </a:lnTo>
                  <a:lnTo>
                    <a:pt x="2687142" y="1252406"/>
                  </a:lnTo>
                  <a:lnTo>
                    <a:pt x="2726321" y="1248596"/>
                  </a:lnTo>
                  <a:lnTo>
                    <a:pt x="2958614" y="1248596"/>
                  </a:lnTo>
                  <a:lnTo>
                    <a:pt x="2944082" y="1235896"/>
                  </a:lnTo>
                  <a:lnTo>
                    <a:pt x="2910532" y="1207956"/>
                  </a:lnTo>
                  <a:lnTo>
                    <a:pt x="2829947" y="1145726"/>
                  </a:lnTo>
                  <a:lnTo>
                    <a:pt x="2782900" y="1110166"/>
                  </a:lnTo>
                  <a:lnTo>
                    <a:pt x="2815030" y="1078416"/>
                  </a:lnTo>
                  <a:lnTo>
                    <a:pt x="2831538" y="1059366"/>
                  </a:lnTo>
                  <a:lnTo>
                    <a:pt x="2635707" y="1059366"/>
                  </a:lnTo>
                  <a:lnTo>
                    <a:pt x="2536266" y="599626"/>
                  </a:lnTo>
                  <a:close/>
                </a:path>
                <a:path w="6471920" h="2228215">
                  <a:moveTo>
                    <a:pt x="2362671" y="1714686"/>
                  </a:moveTo>
                  <a:lnTo>
                    <a:pt x="2306396" y="1714686"/>
                  </a:lnTo>
                  <a:lnTo>
                    <a:pt x="2310206" y="1731196"/>
                  </a:lnTo>
                  <a:lnTo>
                    <a:pt x="2362671" y="1714686"/>
                  </a:lnTo>
                  <a:close/>
                </a:path>
                <a:path w="6471920" h="2228215">
                  <a:moveTo>
                    <a:pt x="2187609" y="1249866"/>
                  </a:moveTo>
                  <a:lnTo>
                    <a:pt x="2162848" y="1249866"/>
                  </a:lnTo>
                  <a:lnTo>
                    <a:pt x="2138325" y="1252406"/>
                  </a:lnTo>
                  <a:lnTo>
                    <a:pt x="2098802" y="1262566"/>
                  </a:lnTo>
                  <a:lnTo>
                    <a:pt x="2050709" y="1282886"/>
                  </a:lnTo>
                  <a:lnTo>
                    <a:pt x="2011589" y="1312096"/>
                  </a:lnTo>
                  <a:lnTo>
                    <a:pt x="1981109" y="1348926"/>
                  </a:lnTo>
                  <a:lnTo>
                    <a:pt x="1962035" y="1389566"/>
                  </a:lnTo>
                  <a:lnTo>
                    <a:pt x="1952510" y="1432746"/>
                  </a:lnTo>
                  <a:lnTo>
                    <a:pt x="1949246" y="1481006"/>
                  </a:lnTo>
                  <a:lnTo>
                    <a:pt x="1950494" y="1507676"/>
                  </a:lnTo>
                  <a:lnTo>
                    <a:pt x="1959051" y="1562286"/>
                  </a:lnTo>
                  <a:lnTo>
                    <a:pt x="1971648" y="1604196"/>
                  </a:lnTo>
                  <a:lnTo>
                    <a:pt x="1990007" y="1643566"/>
                  </a:lnTo>
                  <a:lnTo>
                    <a:pt x="2014129" y="1679126"/>
                  </a:lnTo>
                  <a:lnTo>
                    <a:pt x="2044014" y="1710876"/>
                  </a:lnTo>
                  <a:lnTo>
                    <a:pt x="2043633" y="1709606"/>
                  </a:lnTo>
                  <a:lnTo>
                    <a:pt x="2378814" y="1709606"/>
                  </a:lnTo>
                  <a:lnTo>
                    <a:pt x="2491816" y="1674046"/>
                  </a:lnTo>
                  <a:lnTo>
                    <a:pt x="2481529" y="1624516"/>
                  </a:lnTo>
                  <a:lnTo>
                    <a:pt x="2189651" y="1624516"/>
                  </a:lnTo>
                  <a:lnTo>
                    <a:pt x="2175268" y="1619436"/>
                  </a:lnTo>
                  <a:lnTo>
                    <a:pt x="2147646" y="1590226"/>
                  </a:lnTo>
                  <a:lnTo>
                    <a:pt x="2123405" y="1552126"/>
                  </a:lnTo>
                  <a:lnTo>
                    <a:pt x="2108022" y="1505136"/>
                  </a:lnTo>
                  <a:lnTo>
                    <a:pt x="2103259" y="1461956"/>
                  </a:lnTo>
                  <a:lnTo>
                    <a:pt x="2104878" y="1441636"/>
                  </a:lnTo>
                  <a:lnTo>
                    <a:pt x="2116477" y="1404806"/>
                  </a:lnTo>
                  <a:lnTo>
                    <a:pt x="2158822" y="1375596"/>
                  </a:lnTo>
                  <a:lnTo>
                    <a:pt x="2178078" y="1373056"/>
                  </a:lnTo>
                  <a:lnTo>
                    <a:pt x="2427118" y="1373056"/>
                  </a:lnTo>
                  <a:lnTo>
                    <a:pt x="2419346" y="1340036"/>
                  </a:lnTo>
                  <a:lnTo>
                    <a:pt x="2410546" y="1303206"/>
                  </a:lnTo>
                  <a:lnTo>
                    <a:pt x="2401900" y="1267646"/>
                  </a:lnTo>
                  <a:lnTo>
                    <a:pt x="2398575" y="1254946"/>
                  </a:lnTo>
                  <a:lnTo>
                    <a:pt x="2224989" y="1254946"/>
                  </a:lnTo>
                  <a:lnTo>
                    <a:pt x="2212513" y="1253676"/>
                  </a:lnTo>
                  <a:lnTo>
                    <a:pt x="2200049" y="1251136"/>
                  </a:lnTo>
                  <a:lnTo>
                    <a:pt x="2187609" y="1249866"/>
                  </a:lnTo>
                  <a:close/>
                </a:path>
                <a:path w="6471920" h="2228215">
                  <a:moveTo>
                    <a:pt x="1502879" y="1025076"/>
                  </a:moveTo>
                  <a:lnTo>
                    <a:pt x="1455115" y="1031426"/>
                  </a:lnTo>
                  <a:lnTo>
                    <a:pt x="1395589" y="1047936"/>
                  </a:lnTo>
                  <a:lnTo>
                    <a:pt x="1344732" y="1069526"/>
                  </a:lnTo>
                  <a:lnTo>
                    <a:pt x="1302556" y="1094926"/>
                  </a:lnTo>
                  <a:lnTo>
                    <a:pt x="1269073" y="1125406"/>
                  </a:lnTo>
                  <a:lnTo>
                    <a:pt x="1244295" y="1160966"/>
                  </a:lnTo>
                  <a:lnTo>
                    <a:pt x="1227376" y="1201606"/>
                  </a:lnTo>
                  <a:lnTo>
                    <a:pt x="1217456" y="1247326"/>
                  </a:lnTo>
                  <a:lnTo>
                    <a:pt x="1214665" y="1296856"/>
                  </a:lnTo>
                  <a:lnTo>
                    <a:pt x="1214612" y="1300666"/>
                  </a:lnTo>
                  <a:lnTo>
                    <a:pt x="1218561" y="1356546"/>
                  </a:lnTo>
                  <a:lnTo>
                    <a:pt x="1229563" y="1420046"/>
                  </a:lnTo>
                  <a:lnTo>
                    <a:pt x="1244193" y="1472116"/>
                  </a:lnTo>
                  <a:lnTo>
                    <a:pt x="1264005" y="1520376"/>
                  </a:lnTo>
                  <a:lnTo>
                    <a:pt x="1288999" y="1563556"/>
                  </a:lnTo>
                  <a:lnTo>
                    <a:pt x="1319174" y="1601656"/>
                  </a:lnTo>
                  <a:lnTo>
                    <a:pt x="1354531" y="1634676"/>
                  </a:lnTo>
                  <a:lnTo>
                    <a:pt x="1396669" y="1663886"/>
                  </a:lnTo>
                  <a:lnTo>
                    <a:pt x="1441094" y="1685476"/>
                  </a:lnTo>
                  <a:lnTo>
                    <a:pt x="1487805" y="1695636"/>
                  </a:lnTo>
                  <a:lnTo>
                    <a:pt x="1536801" y="1698176"/>
                  </a:lnTo>
                  <a:lnTo>
                    <a:pt x="1588084" y="1691826"/>
                  </a:lnTo>
                  <a:lnTo>
                    <a:pt x="1643497" y="1675316"/>
                  </a:lnTo>
                  <a:lnTo>
                    <a:pt x="1689922" y="1654996"/>
                  </a:lnTo>
                  <a:lnTo>
                    <a:pt x="1727369" y="1628326"/>
                  </a:lnTo>
                  <a:lnTo>
                    <a:pt x="1736863" y="1618166"/>
                  </a:lnTo>
                  <a:lnTo>
                    <a:pt x="1562938" y="1618166"/>
                  </a:lnTo>
                  <a:lnTo>
                    <a:pt x="1527433" y="1615626"/>
                  </a:lnTo>
                  <a:lnTo>
                    <a:pt x="1496548" y="1594036"/>
                  </a:lnTo>
                  <a:lnTo>
                    <a:pt x="1470283" y="1553396"/>
                  </a:lnTo>
                  <a:lnTo>
                    <a:pt x="1448638" y="1491166"/>
                  </a:lnTo>
                  <a:lnTo>
                    <a:pt x="1420698" y="1378136"/>
                  </a:lnTo>
                  <a:lnTo>
                    <a:pt x="1759971" y="1303206"/>
                  </a:lnTo>
                  <a:lnTo>
                    <a:pt x="1327988" y="1303206"/>
                  </a:lnTo>
                  <a:lnTo>
                    <a:pt x="1321130" y="1279076"/>
                  </a:lnTo>
                  <a:lnTo>
                    <a:pt x="1316560" y="1251136"/>
                  </a:lnTo>
                  <a:lnTo>
                    <a:pt x="1315621" y="1225736"/>
                  </a:lnTo>
                  <a:lnTo>
                    <a:pt x="1318326" y="1202876"/>
                  </a:lnTo>
                  <a:lnTo>
                    <a:pt x="1335310" y="1164776"/>
                  </a:lnTo>
                  <a:lnTo>
                    <a:pt x="1371227" y="1140646"/>
                  </a:lnTo>
                  <a:lnTo>
                    <a:pt x="1424930" y="1127946"/>
                  </a:lnTo>
                  <a:lnTo>
                    <a:pt x="1696129" y="1127946"/>
                  </a:lnTo>
                  <a:lnTo>
                    <a:pt x="1667967" y="1094926"/>
                  </a:lnTo>
                  <a:lnTo>
                    <a:pt x="1630566" y="1063176"/>
                  </a:lnTo>
                  <a:lnTo>
                    <a:pt x="1590592" y="1041586"/>
                  </a:lnTo>
                  <a:lnTo>
                    <a:pt x="1548034" y="1028886"/>
                  </a:lnTo>
                  <a:lnTo>
                    <a:pt x="1502879" y="1025076"/>
                  </a:lnTo>
                  <a:close/>
                </a:path>
                <a:path w="6471920" h="2228215">
                  <a:moveTo>
                    <a:pt x="2958614" y="1248596"/>
                  </a:moveTo>
                  <a:lnTo>
                    <a:pt x="2726321" y="1248596"/>
                  </a:lnTo>
                  <a:lnTo>
                    <a:pt x="2763083" y="1256216"/>
                  </a:lnTo>
                  <a:lnTo>
                    <a:pt x="2797425" y="1272726"/>
                  </a:lnTo>
                  <a:lnTo>
                    <a:pt x="2829344" y="1300666"/>
                  </a:lnTo>
                  <a:lnTo>
                    <a:pt x="2858836" y="1340036"/>
                  </a:lnTo>
                  <a:lnTo>
                    <a:pt x="2885897" y="1388296"/>
                  </a:lnTo>
                  <a:lnTo>
                    <a:pt x="2912143" y="1455606"/>
                  </a:lnTo>
                  <a:lnTo>
                    <a:pt x="2925425" y="1497516"/>
                  </a:lnTo>
                  <a:lnTo>
                    <a:pt x="2938813" y="1544506"/>
                  </a:lnTo>
                  <a:lnTo>
                    <a:pt x="2952307" y="1597846"/>
                  </a:lnTo>
                  <a:lnTo>
                    <a:pt x="2965907" y="1657536"/>
                  </a:lnTo>
                  <a:lnTo>
                    <a:pt x="3234766" y="1635946"/>
                  </a:lnTo>
                  <a:lnTo>
                    <a:pt x="3214469" y="1587686"/>
                  </a:lnTo>
                  <a:lnTo>
                    <a:pt x="3193215" y="1543236"/>
                  </a:lnTo>
                  <a:lnTo>
                    <a:pt x="3171023" y="1501326"/>
                  </a:lnTo>
                  <a:lnTo>
                    <a:pt x="3147910" y="1463226"/>
                  </a:lnTo>
                  <a:lnTo>
                    <a:pt x="3123895" y="1427666"/>
                  </a:lnTo>
                  <a:lnTo>
                    <a:pt x="3091464" y="1384486"/>
                  </a:lnTo>
                  <a:lnTo>
                    <a:pt x="3055521" y="1342576"/>
                  </a:lnTo>
                  <a:lnTo>
                    <a:pt x="3016078" y="1301936"/>
                  </a:lnTo>
                  <a:lnTo>
                    <a:pt x="2973146" y="1261296"/>
                  </a:lnTo>
                  <a:lnTo>
                    <a:pt x="2958614" y="1248596"/>
                  </a:lnTo>
                  <a:close/>
                </a:path>
                <a:path w="6471920" h="2228215">
                  <a:moveTo>
                    <a:pt x="2427118" y="1373056"/>
                  </a:moveTo>
                  <a:lnTo>
                    <a:pt x="2187165" y="1373056"/>
                  </a:lnTo>
                  <a:lnTo>
                    <a:pt x="2195906" y="1374326"/>
                  </a:lnTo>
                  <a:lnTo>
                    <a:pt x="2204744" y="1376866"/>
                  </a:lnTo>
                  <a:lnTo>
                    <a:pt x="2214130" y="1379406"/>
                  </a:lnTo>
                  <a:lnTo>
                    <a:pt x="2224088" y="1383216"/>
                  </a:lnTo>
                  <a:lnTo>
                    <a:pt x="2234641" y="1388296"/>
                  </a:lnTo>
                  <a:lnTo>
                    <a:pt x="2271217" y="1581336"/>
                  </a:lnTo>
                  <a:lnTo>
                    <a:pt x="2260862" y="1592766"/>
                  </a:lnTo>
                  <a:lnTo>
                    <a:pt x="2219940" y="1620706"/>
                  </a:lnTo>
                  <a:lnTo>
                    <a:pt x="2204415" y="1624516"/>
                  </a:lnTo>
                  <a:lnTo>
                    <a:pt x="2481529" y="1624516"/>
                  </a:lnTo>
                  <a:lnTo>
                    <a:pt x="2467813" y="1558476"/>
                  </a:lnTo>
                  <a:lnTo>
                    <a:pt x="2437460" y="1420046"/>
                  </a:lnTo>
                  <a:lnTo>
                    <a:pt x="2428314" y="1378136"/>
                  </a:lnTo>
                  <a:lnTo>
                    <a:pt x="2427118" y="1373056"/>
                  </a:lnTo>
                  <a:close/>
                </a:path>
                <a:path w="6471920" h="2228215">
                  <a:moveTo>
                    <a:pt x="1806524" y="1413696"/>
                  </a:moveTo>
                  <a:lnTo>
                    <a:pt x="1636344" y="1455606"/>
                  </a:lnTo>
                  <a:lnTo>
                    <a:pt x="1642843" y="1469576"/>
                  </a:lnTo>
                  <a:lnTo>
                    <a:pt x="1648234" y="1483546"/>
                  </a:lnTo>
                  <a:lnTo>
                    <a:pt x="1652506" y="1496246"/>
                  </a:lnTo>
                  <a:lnTo>
                    <a:pt x="1655648" y="1508946"/>
                  </a:lnTo>
                  <a:lnTo>
                    <a:pt x="1657527" y="1527996"/>
                  </a:lnTo>
                  <a:lnTo>
                    <a:pt x="1654584" y="1545776"/>
                  </a:lnTo>
                  <a:lnTo>
                    <a:pt x="1618516" y="1591496"/>
                  </a:lnTo>
                  <a:lnTo>
                    <a:pt x="1582893" y="1611816"/>
                  </a:lnTo>
                  <a:lnTo>
                    <a:pt x="1562938" y="1618166"/>
                  </a:lnTo>
                  <a:lnTo>
                    <a:pt x="1736863" y="1618166"/>
                  </a:lnTo>
                  <a:lnTo>
                    <a:pt x="1755851" y="1597846"/>
                  </a:lnTo>
                  <a:lnTo>
                    <a:pt x="1774520" y="1564826"/>
                  </a:lnTo>
                  <a:lnTo>
                    <a:pt x="1789188" y="1522916"/>
                  </a:lnTo>
                  <a:lnTo>
                    <a:pt x="1799856" y="1472116"/>
                  </a:lnTo>
                  <a:lnTo>
                    <a:pt x="1806524" y="1413696"/>
                  </a:lnTo>
                  <a:close/>
                </a:path>
                <a:path w="6471920" h="2228215">
                  <a:moveTo>
                    <a:pt x="1696129" y="1127946"/>
                  </a:moveTo>
                  <a:lnTo>
                    <a:pt x="1424930" y="1127946"/>
                  </a:lnTo>
                  <a:lnTo>
                    <a:pt x="1450019" y="1129216"/>
                  </a:lnTo>
                  <a:lnTo>
                    <a:pt x="1471845" y="1134296"/>
                  </a:lnTo>
                  <a:lnTo>
                    <a:pt x="1506165" y="1159696"/>
                  </a:lnTo>
                  <a:lnTo>
                    <a:pt x="1529890" y="1202876"/>
                  </a:lnTo>
                  <a:lnTo>
                    <a:pt x="1541983" y="1249866"/>
                  </a:lnTo>
                  <a:lnTo>
                    <a:pt x="1327988" y="1303206"/>
                  </a:lnTo>
                  <a:lnTo>
                    <a:pt x="1759971" y="1303206"/>
                  </a:lnTo>
                  <a:lnTo>
                    <a:pt x="1771472" y="1300666"/>
                  </a:lnTo>
                  <a:lnTo>
                    <a:pt x="1758244" y="1251136"/>
                  </a:lnTo>
                  <a:lnTo>
                    <a:pt x="1741274" y="1205416"/>
                  </a:lnTo>
                  <a:lnTo>
                    <a:pt x="1720567" y="1164776"/>
                  </a:lnTo>
                  <a:lnTo>
                    <a:pt x="1696129" y="1127946"/>
                  </a:lnTo>
                  <a:close/>
                </a:path>
                <a:path w="6471920" h="2228215">
                  <a:moveTo>
                    <a:pt x="2300557" y="962846"/>
                  </a:moveTo>
                  <a:lnTo>
                    <a:pt x="2066225" y="962846"/>
                  </a:lnTo>
                  <a:lnTo>
                    <a:pt x="2078955" y="965386"/>
                  </a:lnTo>
                  <a:lnTo>
                    <a:pt x="2091613" y="969196"/>
                  </a:lnTo>
                  <a:lnTo>
                    <a:pt x="2129342" y="1002216"/>
                  </a:lnTo>
                  <a:lnTo>
                    <a:pt x="2154377" y="1036506"/>
                  </a:lnTo>
                  <a:lnTo>
                    <a:pt x="2171426" y="1070796"/>
                  </a:lnTo>
                  <a:lnTo>
                    <a:pt x="2186762" y="1108896"/>
                  </a:lnTo>
                  <a:lnTo>
                    <a:pt x="2200017" y="1148266"/>
                  </a:lnTo>
                  <a:lnTo>
                    <a:pt x="2210892" y="1191446"/>
                  </a:lnTo>
                  <a:lnTo>
                    <a:pt x="2224989" y="1254946"/>
                  </a:lnTo>
                  <a:lnTo>
                    <a:pt x="2398575" y="1254946"/>
                  </a:lnTo>
                  <a:lnTo>
                    <a:pt x="2393589" y="1235896"/>
                  </a:lnTo>
                  <a:lnTo>
                    <a:pt x="2385612" y="1206686"/>
                  </a:lnTo>
                  <a:lnTo>
                    <a:pt x="2377968" y="1180016"/>
                  </a:lnTo>
                  <a:lnTo>
                    <a:pt x="2370658" y="1155886"/>
                  </a:lnTo>
                  <a:lnTo>
                    <a:pt x="2357301" y="1108896"/>
                  </a:lnTo>
                  <a:lnTo>
                    <a:pt x="2343146" y="1064446"/>
                  </a:lnTo>
                  <a:lnTo>
                    <a:pt x="2328206" y="1023806"/>
                  </a:lnTo>
                  <a:lnTo>
                    <a:pt x="2313034" y="988246"/>
                  </a:lnTo>
                  <a:lnTo>
                    <a:pt x="2312746" y="988246"/>
                  </a:lnTo>
                  <a:lnTo>
                    <a:pt x="2300557" y="962846"/>
                  </a:lnTo>
                  <a:close/>
                </a:path>
                <a:path w="6471920" h="2228215">
                  <a:moveTo>
                    <a:pt x="2073341" y="842196"/>
                  </a:moveTo>
                  <a:lnTo>
                    <a:pt x="2030933" y="848546"/>
                  </a:lnTo>
                  <a:lnTo>
                    <a:pt x="1994184" y="859976"/>
                  </a:lnTo>
                  <a:lnTo>
                    <a:pt x="1958209" y="881566"/>
                  </a:lnTo>
                  <a:lnTo>
                    <a:pt x="1922973" y="910776"/>
                  </a:lnTo>
                  <a:lnTo>
                    <a:pt x="1888439" y="947606"/>
                  </a:lnTo>
                  <a:lnTo>
                    <a:pt x="1858723" y="992056"/>
                  </a:lnTo>
                  <a:lnTo>
                    <a:pt x="1834924" y="1039046"/>
                  </a:lnTo>
                  <a:lnTo>
                    <a:pt x="1817055" y="1091116"/>
                  </a:lnTo>
                  <a:lnTo>
                    <a:pt x="1805127" y="1146996"/>
                  </a:lnTo>
                  <a:lnTo>
                    <a:pt x="1963750" y="1113976"/>
                  </a:lnTo>
                  <a:lnTo>
                    <a:pt x="1967058" y="1103816"/>
                  </a:lnTo>
                  <a:lnTo>
                    <a:pt x="1971068" y="1092386"/>
                  </a:lnTo>
                  <a:lnTo>
                    <a:pt x="1975769" y="1079686"/>
                  </a:lnTo>
                  <a:lnTo>
                    <a:pt x="1981149" y="1066986"/>
                  </a:lnTo>
                  <a:lnTo>
                    <a:pt x="1987106" y="1054286"/>
                  </a:lnTo>
                  <a:lnTo>
                    <a:pt x="1993372" y="1042856"/>
                  </a:lnTo>
                  <a:lnTo>
                    <a:pt x="1999972" y="1030156"/>
                  </a:lnTo>
                  <a:lnTo>
                    <a:pt x="2021908" y="995866"/>
                  </a:lnTo>
                  <a:lnTo>
                    <a:pt x="2053412" y="964116"/>
                  </a:lnTo>
                  <a:lnTo>
                    <a:pt x="2066225" y="962846"/>
                  </a:lnTo>
                  <a:lnTo>
                    <a:pt x="2300557" y="962846"/>
                  </a:lnTo>
                  <a:lnTo>
                    <a:pt x="2293243" y="947606"/>
                  </a:lnTo>
                  <a:lnTo>
                    <a:pt x="2267311" y="913316"/>
                  </a:lnTo>
                  <a:lnTo>
                    <a:pt x="2234950" y="886646"/>
                  </a:lnTo>
                  <a:lnTo>
                    <a:pt x="2196160" y="865056"/>
                  </a:lnTo>
                  <a:lnTo>
                    <a:pt x="2155966" y="851086"/>
                  </a:lnTo>
                  <a:lnTo>
                    <a:pt x="2115023" y="843466"/>
                  </a:lnTo>
                  <a:lnTo>
                    <a:pt x="2073341" y="842196"/>
                  </a:lnTo>
                  <a:close/>
                </a:path>
                <a:path w="6471920" h="2228215">
                  <a:moveTo>
                    <a:pt x="3004134" y="586926"/>
                  </a:moveTo>
                  <a:lnTo>
                    <a:pt x="2711780" y="603436"/>
                  </a:lnTo>
                  <a:lnTo>
                    <a:pt x="2732092" y="641536"/>
                  </a:lnTo>
                  <a:lnTo>
                    <a:pt x="2749403" y="682176"/>
                  </a:lnTo>
                  <a:lnTo>
                    <a:pt x="2763715" y="724086"/>
                  </a:lnTo>
                  <a:lnTo>
                    <a:pt x="2775026" y="768536"/>
                  </a:lnTo>
                  <a:lnTo>
                    <a:pt x="2782509" y="816796"/>
                  </a:lnTo>
                  <a:lnTo>
                    <a:pt x="2782884" y="861246"/>
                  </a:lnTo>
                  <a:lnTo>
                    <a:pt x="2776187" y="903156"/>
                  </a:lnTo>
                  <a:lnTo>
                    <a:pt x="2762453" y="942526"/>
                  </a:lnTo>
                  <a:lnTo>
                    <a:pt x="2741595" y="976816"/>
                  </a:lnTo>
                  <a:lnTo>
                    <a:pt x="2713510" y="1008566"/>
                  </a:lnTo>
                  <a:lnTo>
                    <a:pt x="2678210" y="1035236"/>
                  </a:lnTo>
                  <a:lnTo>
                    <a:pt x="2635707" y="1059366"/>
                  </a:lnTo>
                  <a:lnTo>
                    <a:pt x="2831538" y="1059366"/>
                  </a:lnTo>
                  <a:lnTo>
                    <a:pt x="2872038" y="1006026"/>
                  </a:lnTo>
                  <a:lnTo>
                    <a:pt x="2896908" y="964116"/>
                  </a:lnTo>
                  <a:lnTo>
                    <a:pt x="2919351" y="918396"/>
                  </a:lnTo>
                  <a:lnTo>
                    <a:pt x="2939364" y="870136"/>
                  </a:lnTo>
                  <a:lnTo>
                    <a:pt x="2953228" y="829496"/>
                  </a:lnTo>
                  <a:lnTo>
                    <a:pt x="2965864" y="786316"/>
                  </a:lnTo>
                  <a:lnTo>
                    <a:pt x="2977273" y="740596"/>
                  </a:lnTo>
                  <a:lnTo>
                    <a:pt x="2987454" y="692336"/>
                  </a:lnTo>
                  <a:lnTo>
                    <a:pt x="2996408" y="641536"/>
                  </a:lnTo>
                  <a:lnTo>
                    <a:pt x="3004134" y="586926"/>
                  </a:lnTo>
                  <a:close/>
                </a:path>
                <a:path w="6471920" h="2228215">
                  <a:moveTo>
                    <a:pt x="2312492" y="986976"/>
                  </a:moveTo>
                  <a:lnTo>
                    <a:pt x="2312746" y="988246"/>
                  </a:lnTo>
                  <a:lnTo>
                    <a:pt x="2313034" y="988246"/>
                  </a:lnTo>
                  <a:lnTo>
                    <a:pt x="2312492" y="986976"/>
                  </a:lnTo>
                  <a:close/>
                </a:path>
                <a:path w="6471920" h="2228215">
                  <a:moveTo>
                    <a:pt x="3906450" y="552578"/>
                  </a:moveTo>
                  <a:lnTo>
                    <a:pt x="3720668" y="552578"/>
                  </a:lnTo>
                  <a:lnTo>
                    <a:pt x="3884117" y="1446442"/>
                  </a:lnTo>
                  <a:lnTo>
                    <a:pt x="4143578" y="1389431"/>
                  </a:lnTo>
                  <a:lnTo>
                    <a:pt x="3906450" y="552578"/>
                  </a:lnTo>
                  <a:close/>
                </a:path>
                <a:path w="6471920" h="2228215">
                  <a:moveTo>
                    <a:pt x="4448505" y="137034"/>
                  </a:moveTo>
                  <a:lnTo>
                    <a:pt x="3444443" y="377064"/>
                  </a:lnTo>
                  <a:lnTo>
                    <a:pt x="3520389" y="593599"/>
                  </a:lnTo>
                  <a:lnTo>
                    <a:pt x="3720668" y="552578"/>
                  </a:lnTo>
                  <a:lnTo>
                    <a:pt x="3906450" y="552578"/>
                  </a:lnTo>
                  <a:lnTo>
                    <a:pt x="3878021" y="452248"/>
                  </a:lnTo>
                  <a:lnTo>
                    <a:pt x="4455109" y="255271"/>
                  </a:lnTo>
                  <a:lnTo>
                    <a:pt x="4448505" y="137034"/>
                  </a:lnTo>
                  <a:close/>
                </a:path>
                <a:path w="6471920" h="2228215">
                  <a:moveTo>
                    <a:pt x="5771566" y="315850"/>
                  </a:moveTo>
                  <a:lnTo>
                    <a:pt x="5580710" y="315850"/>
                  </a:lnTo>
                  <a:lnTo>
                    <a:pt x="5596873" y="362260"/>
                  </a:lnTo>
                  <a:lnTo>
                    <a:pt x="5612220" y="408619"/>
                  </a:lnTo>
                  <a:lnTo>
                    <a:pt x="5626753" y="454925"/>
                  </a:lnTo>
                  <a:lnTo>
                    <a:pt x="5640479" y="501174"/>
                  </a:lnTo>
                  <a:lnTo>
                    <a:pt x="5653401" y="547364"/>
                  </a:lnTo>
                  <a:lnTo>
                    <a:pt x="5665635" y="593942"/>
                  </a:lnTo>
                  <a:lnTo>
                    <a:pt x="5676852" y="639553"/>
                  </a:lnTo>
                  <a:lnTo>
                    <a:pt x="5687390" y="685547"/>
                  </a:lnTo>
                  <a:lnTo>
                    <a:pt x="5696817" y="731366"/>
                  </a:lnTo>
                  <a:lnTo>
                    <a:pt x="5705090" y="777399"/>
                  </a:lnTo>
                  <a:lnTo>
                    <a:pt x="5712196" y="823671"/>
                  </a:lnTo>
                  <a:lnTo>
                    <a:pt x="5718124" y="870205"/>
                  </a:lnTo>
                  <a:lnTo>
                    <a:pt x="5724919" y="937612"/>
                  </a:lnTo>
                  <a:lnTo>
                    <a:pt x="5728761" y="981942"/>
                  </a:lnTo>
                  <a:lnTo>
                    <a:pt x="5732897" y="1033350"/>
                  </a:lnTo>
                  <a:lnTo>
                    <a:pt x="5737329" y="1091831"/>
                  </a:lnTo>
                  <a:lnTo>
                    <a:pt x="5742057" y="1157381"/>
                  </a:lnTo>
                  <a:lnTo>
                    <a:pt x="5747080" y="1229996"/>
                  </a:lnTo>
                  <a:lnTo>
                    <a:pt x="6015558" y="1186054"/>
                  </a:lnTo>
                  <a:lnTo>
                    <a:pt x="5995120" y="1147190"/>
                  </a:lnTo>
                  <a:lnTo>
                    <a:pt x="5975560" y="1106340"/>
                  </a:lnTo>
                  <a:lnTo>
                    <a:pt x="5956872" y="1063496"/>
                  </a:lnTo>
                  <a:lnTo>
                    <a:pt x="5939049" y="1018653"/>
                  </a:lnTo>
                  <a:lnTo>
                    <a:pt x="5922086" y="971805"/>
                  </a:lnTo>
                  <a:lnTo>
                    <a:pt x="5910143" y="935461"/>
                  </a:lnTo>
                  <a:lnTo>
                    <a:pt x="5897829" y="894684"/>
                  </a:lnTo>
                  <a:lnTo>
                    <a:pt x="5885146" y="849470"/>
                  </a:lnTo>
                  <a:lnTo>
                    <a:pt x="5872097" y="799818"/>
                  </a:lnTo>
                  <a:lnTo>
                    <a:pt x="5858684" y="745724"/>
                  </a:lnTo>
                  <a:lnTo>
                    <a:pt x="5844908" y="687188"/>
                  </a:lnTo>
                  <a:lnTo>
                    <a:pt x="5830773" y="624206"/>
                  </a:lnTo>
                  <a:lnTo>
                    <a:pt x="5819073" y="565849"/>
                  </a:lnTo>
                  <a:lnTo>
                    <a:pt x="5810324" y="519657"/>
                  </a:lnTo>
                  <a:lnTo>
                    <a:pt x="5796315" y="444221"/>
                  </a:lnTo>
                  <a:lnTo>
                    <a:pt x="5788513" y="402360"/>
                  </a:lnTo>
                  <a:lnTo>
                    <a:pt x="5778322" y="349473"/>
                  </a:lnTo>
                  <a:lnTo>
                    <a:pt x="5771566" y="315850"/>
                  </a:lnTo>
                  <a:close/>
                </a:path>
                <a:path w="6471920" h="2228215">
                  <a:moveTo>
                    <a:pt x="5141544" y="153798"/>
                  </a:moveTo>
                  <a:lnTo>
                    <a:pt x="4790008" y="207011"/>
                  </a:lnTo>
                  <a:lnTo>
                    <a:pt x="4804699" y="274195"/>
                  </a:lnTo>
                  <a:lnTo>
                    <a:pt x="4821625" y="351795"/>
                  </a:lnTo>
                  <a:lnTo>
                    <a:pt x="4842373" y="447333"/>
                  </a:lnTo>
                  <a:lnTo>
                    <a:pt x="4862144" y="538735"/>
                  </a:lnTo>
                  <a:lnTo>
                    <a:pt x="4872011" y="585255"/>
                  </a:lnTo>
                  <a:lnTo>
                    <a:pt x="4881912" y="633051"/>
                  </a:lnTo>
                  <a:lnTo>
                    <a:pt x="4891848" y="682123"/>
                  </a:lnTo>
                  <a:lnTo>
                    <a:pt x="4901822" y="732469"/>
                  </a:lnTo>
                  <a:lnTo>
                    <a:pt x="4911837" y="784091"/>
                  </a:lnTo>
                  <a:lnTo>
                    <a:pt x="4921893" y="836988"/>
                  </a:lnTo>
                  <a:lnTo>
                    <a:pt x="4931994" y="891160"/>
                  </a:lnTo>
                  <a:lnTo>
                    <a:pt x="4941799" y="945013"/>
                  </a:lnTo>
                  <a:lnTo>
                    <a:pt x="4950969" y="996953"/>
                  </a:lnTo>
                  <a:lnTo>
                    <a:pt x="4959506" y="1046981"/>
                  </a:lnTo>
                  <a:lnTo>
                    <a:pt x="4967412" y="1095096"/>
                  </a:lnTo>
                  <a:lnTo>
                    <a:pt x="4974689" y="1141298"/>
                  </a:lnTo>
                  <a:lnTo>
                    <a:pt x="4981406" y="1186054"/>
                  </a:lnTo>
                  <a:lnTo>
                    <a:pt x="4987366" y="1227964"/>
                  </a:lnTo>
                  <a:lnTo>
                    <a:pt x="5185613" y="1184530"/>
                  </a:lnTo>
                  <a:lnTo>
                    <a:pt x="5179610" y="1130596"/>
                  </a:lnTo>
                  <a:lnTo>
                    <a:pt x="5172071" y="1077199"/>
                  </a:lnTo>
                  <a:lnTo>
                    <a:pt x="5162985" y="1024349"/>
                  </a:lnTo>
                  <a:lnTo>
                    <a:pt x="5152279" y="971805"/>
                  </a:lnTo>
                  <a:lnTo>
                    <a:pt x="5132479" y="892699"/>
                  </a:lnTo>
                  <a:lnTo>
                    <a:pt x="5119174" y="845918"/>
                  </a:lnTo>
                  <a:lnTo>
                    <a:pt x="5103571" y="794386"/>
                  </a:lnTo>
                  <a:lnTo>
                    <a:pt x="5039436" y="587249"/>
                  </a:lnTo>
                  <a:lnTo>
                    <a:pt x="5024618" y="537928"/>
                  </a:lnTo>
                  <a:lnTo>
                    <a:pt x="5011432" y="490681"/>
                  </a:lnTo>
                  <a:lnTo>
                    <a:pt x="4999526" y="444221"/>
                  </a:lnTo>
                  <a:lnTo>
                    <a:pt x="4989144" y="399543"/>
                  </a:lnTo>
                  <a:lnTo>
                    <a:pt x="4977333" y="345314"/>
                  </a:lnTo>
                  <a:lnTo>
                    <a:pt x="5245687" y="345314"/>
                  </a:lnTo>
                  <a:lnTo>
                    <a:pt x="5141544" y="153798"/>
                  </a:lnTo>
                  <a:close/>
                </a:path>
                <a:path w="6471920" h="2228215">
                  <a:moveTo>
                    <a:pt x="4724730" y="487427"/>
                  </a:moveTo>
                  <a:lnTo>
                    <a:pt x="4602175" y="514351"/>
                  </a:lnTo>
                  <a:lnTo>
                    <a:pt x="4603389" y="529974"/>
                  </a:lnTo>
                  <a:lnTo>
                    <a:pt x="4604746" y="545799"/>
                  </a:lnTo>
                  <a:lnTo>
                    <a:pt x="4609719" y="593942"/>
                  </a:lnTo>
                  <a:lnTo>
                    <a:pt x="4616399" y="633858"/>
                  </a:lnTo>
                  <a:lnTo>
                    <a:pt x="4634226" y="709899"/>
                  </a:lnTo>
                  <a:lnTo>
                    <a:pt x="4646385" y="758980"/>
                  </a:lnTo>
                  <a:lnTo>
                    <a:pt x="4660722" y="815468"/>
                  </a:lnTo>
                  <a:lnTo>
                    <a:pt x="4675108" y="871806"/>
                  </a:lnTo>
                  <a:lnTo>
                    <a:pt x="4687233" y="920608"/>
                  </a:lnTo>
                  <a:lnTo>
                    <a:pt x="4697119" y="961861"/>
                  </a:lnTo>
                  <a:lnTo>
                    <a:pt x="4704791" y="995554"/>
                  </a:lnTo>
                  <a:lnTo>
                    <a:pt x="4854524" y="962661"/>
                  </a:lnTo>
                  <a:lnTo>
                    <a:pt x="4724730" y="487427"/>
                  </a:lnTo>
                  <a:close/>
                </a:path>
                <a:path w="6471920" h="2228215">
                  <a:moveTo>
                    <a:pt x="5245687" y="345314"/>
                  </a:moveTo>
                  <a:lnTo>
                    <a:pt x="4977333" y="345314"/>
                  </a:lnTo>
                  <a:lnTo>
                    <a:pt x="5299659" y="873888"/>
                  </a:lnTo>
                  <a:lnTo>
                    <a:pt x="5545531" y="822834"/>
                  </a:lnTo>
                  <a:lnTo>
                    <a:pt x="5565085" y="541021"/>
                  </a:lnTo>
                  <a:lnTo>
                    <a:pt x="5352110" y="541021"/>
                  </a:lnTo>
                  <a:lnTo>
                    <a:pt x="5245687" y="345314"/>
                  </a:lnTo>
                  <a:close/>
                </a:path>
                <a:path w="6471920" h="2228215">
                  <a:moveTo>
                    <a:pt x="6167855" y="0"/>
                  </a:moveTo>
                  <a:lnTo>
                    <a:pt x="6120079" y="6097"/>
                  </a:lnTo>
                  <a:lnTo>
                    <a:pt x="6060567" y="22481"/>
                  </a:lnTo>
                  <a:lnTo>
                    <a:pt x="6009741" y="43595"/>
                  </a:lnTo>
                  <a:lnTo>
                    <a:pt x="5967603" y="69446"/>
                  </a:lnTo>
                  <a:lnTo>
                    <a:pt x="5934151" y="100040"/>
                  </a:lnTo>
                  <a:lnTo>
                    <a:pt x="5909386" y="135383"/>
                  </a:lnTo>
                  <a:lnTo>
                    <a:pt x="5892455" y="175876"/>
                  </a:lnTo>
                  <a:lnTo>
                    <a:pt x="5882510" y="222076"/>
                  </a:lnTo>
                  <a:lnTo>
                    <a:pt x="5879558" y="273987"/>
                  </a:lnTo>
                  <a:lnTo>
                    <a:pt x="5883604" y="331617"/>
                  </a:lnTo>
                  <a:lnTo>
                    <a:pt x="5894654" y="394971"/>
                  </a:lnTo>
                  <a:lnTo>
                    <a:pt x="5909271" y="447333"/>
                  </a:lnTo>
                  <a:lnTo>
                    <a:pt x="5929051" y="494990"/>
                  </a:lnTo>
                  <a:lnTo>
                    <a:pt x="5954007" y="537928"/>
                  </a:lnTo>
                  <a:lnTo>
                    <a:pt x="5984151" y="576136"/>
                  </a:lnTo>
                  <a:lnTo>
                    <a:pt x="6019495" y="609601"/>
                  </a:lnTo>
                  <a:lnTo>
                    <a:pt x="6061634" y="639105"/>
                  </a:lnTo>
                  <a:lnTo>
                    <a:pt x="6106066" y="659496"/>
                  </a:lnTo>
                  <a:lnTo>
                    <a:pt x="6152796" y="670774"/>
                  </a:lnTo>
                  <a:lnTo>
                    <a:pt x="6201830" y="672938"/>
                  </a:lnTo>
                  <a:lnTo>
                    <a:pt x="6253175" y="665989"/>
                  </a:lnTo>
                  <a:lnTo>
                    <a:pt x="6308535" y="650272"/>
                  </a:lnTo>
                  <a:lnTo>
                    <a:pt x="6354965" y="629413"/>
                  </a:lnTo>
                  <a:lnTo>
                    <a:pt x="6392442" y="603409"/>
                  </a:lnTo>
                  <a:lnTo>
                    <a:pt x="6402697" y="592202"/>
                  </a:lnTo>
                  <a:lnTo>
                    <a:pt x="6227902" y="592202"/>
                  </a:lnTo>
                  <a:lnTo>
                    <a:pt x="6192469" y="590610"/>
                  </a:lnTo>
                  <a:lnTo>
                    <a:pt x="6161608" y="569088"/>
                  </a:lnTo>
                  <a:lnTo>
                    <a:pt x="6135319" y="527658"/>
                  </a:lnTo>
                  <a:lnTo>
                    <a:pt x="6113602" y="466345"/>
                  </a:lnTo>
                  <a:lnTo>
                    <a:pt x="6092688" y="381316"/>
                  </a:lnTo>
                  <a:lnTo>
                    <a:pt x="6085662" y="352934"/>
                  </a:lnTo>
                  <a:lnTo>
                    <a:pt x="6428345" y="277623"/>
                  </a:lnTo>
                  <a:lnTo>
                    <a:pt x="5992952" y="277623"/>
                  </a:lnTo>
                  <a:lnTo>
                    <a:pt x="5986221" y="253747"/>
                  </a:lnTo>
                  <a:lnTo>
                    <a:pt x="5981629" y="226100"/>
                  </a:lnTo>
                  <a:lnTo>
                    <a:pt x="5981534" y="224664"/>
                  </a:lnTo>
                  <a:lnTo>
                    <a:pt x="5980601" y="200407"/>
                  </a:lnTo>
                  <a:lnTo>
                    <a:pt x="5983292" y="177594"/>
                  </a:lnTo>
                  <a:lnTo>
                    <a:pt x="6000294" y="139941"/>
                  </a:lnTo>
                  <a:lnTo>
                    <a:pt x="6036298" y="114830"/>
                  </a:lnTo>
                  <a:lnTo>
                    <a:pt x="6089950" y="102914"/>
                  </a:lnTo>
                  <a:lnTo>
                    <a:pt x="6361307" y="102914"/>
                  </a:lnTo>
                  <a:lnTo>
                    <a:pt x="6361093" y="102592"/>
                  </a:lnTo>
                  <a:lnTo>
                    <a:pt x="6332931" y="69978"/>
                  </a:lnTo>
                  <a:lnTo>
                    <a:pt x="6295578" y="38340"/>
                  </a:lnTo>
                  <a:lnTo>
                    <a:pt x="6255611" y="16127"/>
                  </a:lnTo>
                  <a:lnTo>
                    <a:pt x="6213035" y="3345"/>
                  </a:lnTo>
                  <a:lnTo>
                    <a:pt x="6167855" y="0"/>
                  </a:lnTo>
                  <a:close/>
                </a:path>
                <a:path w="6471920" h="2228215">
                  <a:moveTo>
                    <a:pt x="6471488" y="387732"/>
                  </a:moveTo>
                  <a:lnTo>
                    <a:pt x="6301308" y="429642"/>
                  </a:lnTo>
                  <a:lnTo>
                    <a:pt x="6307889" y="444427"/>
                  </a:lnTo>
                  <a:lnTo>
                    <a:pt x="6313214" y="458074"/>
                  </a:lnTo>
                  <a:lnTo>
                    <a:pt x="6317524" y="471236"/>
                  </a:lnTo>
                  <a:lnTo>
                    <a:pt x="6320739" y="483744"/>
                  </a:lnTo>
                  <a:lnTo>
                    <a:pt x="6322546" y="502484"/>
                  </a:lnTo>
                  <a:lnTo>
                    <a:pt x="6319580" y="520224"/>
                  </a:lnTo>
                  <a:lnTo>
                    <a:pt x="6299276" y="552705"/>
                  </a:lnTo>
                  <a:lnTo>
                    <a:pt x="6266494" y="577835"/>
                  </a:lnTo>
                  <a:lnTo>
                    <a:pt x="6227902" y="592202"/>
                  </a:lnTo>
                  <a:lnTo>
                    <a:pt x="6402697" y="592202"/>
                  </a:lnTo>
                  <a:lnTo>
                    <a:pt x="6420942" y="572263"/>
                  </a:lnTo>
                  <a:lnTo>
                    <a:pt x="6439537" y="539429"/>
                  </a:lnTo>
                  <a:lnTo>
                    <a:pt x="6454168" y="497714"/>
                  </a:lnTo>
                  <a:lnTo>
                    <a:pt x="6464822" y="447140"/>
                  </a:lnTo>
                  <a:lnTo>
                    <a:pt x="6471488" y="387732"/>
                  </a:lnTo>
                  <a:close/>
                </a:path>
                <a:path w="6471920" h="2228215">
                  <a:moveTo>
                    <a:pt x="5688787" y="32005"/>
                  </a:moveTo>
                  <a:lnTo>
                    <a:pt x="5384114" y="94489"/>
                  </a:lnTo>
                  <a:lnTo>
                    <a:pt x="5389828" y="127955"/>
                  </a:lnTo>
                  <a:lnTo>
                    <a:pt x="5394012" y="169065"/>
                  </a:lnTo>
                  <a:lnTo>
                    <a:pt x="5396659" y="217814"/>
                  </a:lnTo>
                  <a:lnTo>
                    <a:pt x="5397761" y="273987"/>
                  </a:lnTo>
                  <a:lnTo>
                    <a:pt x="5397322" y="338202"/>
                  </a:lnTo>
                  <a:lnTo>
                    <a:pt x="5393061" y="423524"/>
                  </a:lnTo>
                  <a:lnTo>
                    <a:pt x="5384098" y="485760"/>
                  </a:lnTo>
                  <a:lnTo>
                    <a:pt x="5370443" y="524921"/>
                  </a:lnTo>
                  <a:lnTo>
                    <a:pt x="5352110" y="541021"/>
                  </a:lnTo>
                  <a:lnTo>
                    <a:pt x="5565085" y="541021"/>
                  </a:lnTo>
                  <a:lnTo>
                    <a:pt x="5580710" y="315850"/>
                  </a:lnTo>
                  <a:lnTo>
                    <a:pt x="5771566" y="315850"/>
                  </a:lnTo>
                  <a:lnTo>
                    <a:pt x="5769082" y="303491"/>
                  </a:lnTo>
                  <a:lnTo>
                    <a:pt x="5760796" y="264415"/>
                  </a:lnTo>
                  <a:lnTo>
                    <a:pt x="5751959" y="225747"/>
                  </a:lnTo>
                  <a:lnTo>
                    <a:pt x="5734382" y="155937"/>
                  </a:lnTo>
                  <a:lnTo>
                    <a:pt x="5716737" y="96673"/>
                  </a:lnTo>
                  <a:lnTo>
                    <a:pt x="5698310" y="50243"/>
                  </a:lnTo>
                  <a:lnTo>
                    <a:pt x="5688787" y="32005"/>
                  </a:lnTo>
                  <a:close/>
                </a:path>
                <a:path w="6471920" h="2228215">
                  <a:moveTo>
                    <a:pt x="4653548" y="313228"/>
                  </a:moveTo>
                  <a:lnTo>
                    <a:pt x="4612128" y="328534"/>
                  </a:lnTo>
                  <a:lnTo>
                    <a:pt x="4581859" y="373579"/>
                  </a:lnTo>
                  <a:lnTo>
                    <a:pt x="4575675" y="406726"/>
                  </a:lnTo>
                  <a:lnTo>
                    <a:pt x="4577537" y="422657"/>
                  </a:lnTo>
                  <a:lnTo>
                    <a:pt x="4597986" y="456732"/>
                  </a:lnTo>
                  <a:lnTo>
                    <a:pt x="4636369" y="472314"/>
                  </a:lnTo>
                  <a:lnTo>
                    <a:pt x="4650157" y="472794"/>
                  </a:lnTo>
                  <a:lnTo>
                    <a:pt x="4664278" y="470917"/>
                  </a:lnTo>
                  <a:lnTo>
                    <a:pt x="4703890" y="449539"/>
                  </a:lnTo>
                  <a:lnTo>
                    <a:pt x="4717062" y="409957"/>
                  </a:lnTo>
                  <a:lnTo>
                    <a:pt x="4716477" y="393288"/>
                  </a:lnTo>
                  <a:lnTo>
                    <a:pt x="4703791" y="348790"/>
                  </a:lnTo>
                  <a:lnTo>
                    <a:pt x="4677031" y="319654"/>
                  </a:lnTo>
                  <a:lnTo>
                    <a:pt x="4653548" y="313228"/>
                  </a:lnTo>
                  <a:close/>
                </a:path>
                <a:path w="6471920" h="2228215">
                  <a:moveTo>
                    <a:pt x="6361307" y="102914"/>
                  </a:moveTo>
                  <a:lnTo>
                    <a:pt x="6089950" y="102914"/>
                  </a:lnTo>
                  <a:lnTo>
                    <a:pt x="6115015" y="103601"/>
                  </a:lnTo>
                  <a:lnTo>
                    <a:pt x="6136865" y="109097"/>
                  </a:lnTo>
                  <a:lnTo>
                    <a:pt x="6171200" y="134309"/>
                  </a:lnTo>
                  <a:lnTo>
                    <a:pt x="6194909" y="177691"/>
                  </a:lnTo>
                  <a:lnTo>
                    <a:pt x="6206947" y="224664"/>
                  </a:lnTo>
                  <a:lnTo>
                    <a:pt x="5992952" y="277623"/>
                  </a:lnTo>
                  <a:lnTo>
                    <a:pt x="6428345" y="277623"/>
                  </a:lnTo>
                  <a:lnTo>
                    <a:pt x="6436436" y="275845"/>
                  </a:lnTo>
                  <a:lnTo>
                    <a:pt x="6423208" y="226100"/>
                  </a:lnTo>
                  <a:lnTo>
                    <a:pt x="6406238" y="180647"/>
                  </a:lnTo>
                  <a:lnTo>
                    <a:pt x="6385531" y="139480"/>
                  </a:lnTo>
                  <a:lnTo>
                    <a:pt x="6361307" y="102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6200" y="2533162"/>
            <a:ext cx="4046983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Beth </a:t>
            </a:r>
            <a:r>
              <a:rPr lang="en-US" dirty="0" err="1"/>
              <a:t>Beene</a:t>
            </a:r>
            <a:br>
              <a:rPr lang="en-US" dirty="0"/>
            </a:br>
            <a:r>
              <a:rPr lang="en-US" dirty="0"/>
              <a:t>Vice President Marketing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pic>
        <p:nvPicPr>
          <p:cNvPr id="12" name="Picture 1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160A598-45C4-D92B-566B-091BADB048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69217"/>
            <a:ext cx="2719566" cy="271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4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62400" y="1670689"/>
            <a:ext cx="4046983" cy="30899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MC Desrosiers</a:t>
            </a:r>
            <a:br>
              <a:rPr lang="en-US" dirty="0"/>
            </a:br>
            <a:r>
              <a:rPr lang="en-US" dirty="0"/>
              <a:t>Chief Education and Learning Technologies Officer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pic>
        <p:nvPicPr>
          <p:cNvPr id="12" name="Picture 11" descr="A picture containing person, wall, clothing, person&#10;&#10;Description automatically generated">
            <a:extLst>
              <a:ext uri="{FF2B5EF4-FFF2-40B4-BE49-F238E27FC236}">
                <a16:creationId xmlns:a16="http://schemas.microsoft.com/office/drawing/2014/main" id="{6233133E-5AE8-289F-786C-BE1EF7487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2605278" cy="260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46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06667"/>
            <a:ext cx="9144000" cy="751840"/>
            <a:chOff x="0" y="6106667"/>
            <a:chExt cx="9144000" cy="751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43" y="6138671"/>
              <a:ext cx="3220212" cy="711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708" y="6150863"/>
              <a:ext cx="5765291" cy="508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6431284"/>
              <a:ext cx="4007358" cy="4267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86200" y="2533162"/>
            <a:ext cx="4046983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Kristina Cassidy</a:t>
            </a:r>
            <a:br>
              <a:rPr lang="en-US" dirty="0"/>
            </a:br>
            <a:r>
              <a:rPr lang="en-US" dirty="0"/>
              <a:t>TBD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dirty="0"/>
              <a:t>The</a:t>
            </a:r>
            <a:r>
              <a:rPr spc="-20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 the</a:t>
            </a:r>
            <a:r>
              <a:rPr spc="-5" dirty="0"/>
              <a:t> </a:t>
            </a:r>
            <a:r>
              <a:rPr dirty="0"/>
              <a:t>JA</a:t>
            </a:r>
            <a:r>
              <a:rPr spc="-10" dirty="0"/>
              <a:t> </a:t>
            </a:r>
            <a:r>
              <a:rPr dirty="0"/>
              <a:t>Staff</a:t>
            </a:r>
            <a:r>
              <a:rPr spc="-20" dirty="0"/>
              <a:t> </a:t>
            </a:r>
            <a:r>
              <a:rPr dirty="0"/>
              <a:t>Alumni</a:t>
            </a:r>
            <a:r>
              <a:rPr spc="5" dirty="0"/>
              <a:t> </a:t>
            </a:r>
            <a:r>
              <a:rPr dirty="0"/>
              <a:t>Network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provide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0" dirty="0"/>
              <a:t>network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/>
              <a:t>alumni</a:t>
            </a:r>
            <a:r>
              <a:rPr spc="-1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further</a:t>
            </a:r>
            <a:r>
              <a:rPr spc="-1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mission</a:t>
            </a:r>
            <a:r>
              <a:rPr spc="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JA </a:t>
            </a:r>
            <a:r>
              <a:rPr spc="-20" dirty="0"/>
              <a:t>USA.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58417" y="1357122"/>
            <a:ext cx="2712720" cy="3595370"/>
          </a:xfrm>
          <a:prstGeom prst="rect">
            <a:avLst/>
          </a:prstGeom>
          <a:solidFill>
            <a:srgbClr val="009FAE"/>
          </a:solidFill>
          <a:ln w="19050">
            <a:solidFill>
              <a:srgbClr val="0074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picture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4979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2252</Words>
  <Application>Microsoft Office PowerPoint</Application>
  <PresentationFormat>On-screen Show (4:3)</PresentationFormat>
  <Paragraphs>423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Corbel</vt:lpstr>
      <vt:lpstr>Courier New</vt:lpstr>
      <vt:lpstr>Monotype Corsiva</vt:lpstr>
      <vt:lpstr>Montserrat</vt:lpstr>
      <vt:lpstr>Open Sans</vt:lpstr>
      <vt:lpstr>Times New Roman</vt:lpstr>
      <vt:lpstr>Trebuchet MS</vt:lpstr>
      <vt:lpstr>Wingdings</vt:lpstr>
      <vt:lpstr>Office Theme</vt:lpstr>
      <vt:lpstr>Welcome to the</vt:lpstr>
      <vt:lpstr>JA USA  Updates</vt:lpstr>
      <vt:lpstr>PowerPoint Presentation</vt:lpstr>
      <vt:lpstr>Jack Kosakowski President and CEO</vt:lpstr>
      <vt:lpstr>Richard George President Tampa</vt:lpstr>
      <vt:lpstr>PowerPoint Presentation</vt:lpstr>
      <vt:lpstr>Beth Beene Vice President Marketing</vt:lpstr>
      <vt:lpstr>MC Desrosiers Chief Education and Learning Technologies Officer</vt:lpstr>
      <vt:lpstr>Kristina Cassidy TBD</vt:lpstr>
      <vt:lpstr>Join Us Tonight at the JASAN Reception</vt:lpstr>
      <vt:lpstr>PowerPoint Presentation</vt:lpstr>
      <vt:lpstr>Today’s Agenda</vt:lpstr>
      <vt:lpstr>PowerPoint Presentation</vt:lpstr>
      <vt:lpstr>Fund Development Committee Brad Kaufmann, Chair</vt:lpstr>
      <vt:lpstr>PowerPoint Presentation</vt:lpstr>
      <vt:lpstr>PowerPoint Presentation</vt:lpstr>
      <vt:lpstr>PowerPoint Presentation</vt:lpstr>
      <vt:lpstr>Communications Committee Linda Schoelkopf, Chair</vt:lpstr>
      <vt:lpstr>PowerPoint Presentation</vt:lpstr>
      <vt:lpstr>PowerPoint Presentation</vt:lpstr>
      <vt:lpstr>PowerPoint Presentation</vt:lpstr>
      <vt:lpstr>Recognition &amp; Development Committee Randal Mays, Chair</vt:lpstr>
      <vt:lpstr>PowerPoint Presentation</vt:lpstr>
      <vt:lpstr>PowerPoint Presentation</vt:lpstr>
      <vt:lpstr>PowerPoint Presentation</vt:lpstr>
      <vt:lpstr>PowerPoint Presentation</vt:lpstr>
      <vt:lpstr>Membership Committee Tami Godsey, Chair</vt:lpstr>
      <vt:lpstr>PowerPoint Presentation</vt:lpstr>
      <vt:lpstr>PowerPoint Presentation</vt:lpstr>
      <vt:lpstr>PowerPoint Presentation</vt:lpstr>
      <vt:lpstr>PowerPoint Presentation</vt:lpstr>
      <vt:lpstr>History Committee Jean Richcreek, Chair ?????</vt:lpstr>
      <vt:lpstr>PowerPoint Presentation</vt:lpstr>
      <vt:lpstr>Election of Officers John Weil, JASAN Chair</vt:lpstr>
      <vt:lpstr>Election of 2022-23 Officers, Committee Chairs, and At Large Members</vt:lpstr>
      <vt:lpstr>Slate of Officers</vt:lpstr>
      <vt:lpstr>Committee Chairs</vt:lpstr>
      <vt:lpstr>Committee Chairs</vt:lpstr>
      <vt:lpstr>At Large Members</vt:lpstr>
      <vt:lpstr>PowerPoint Presentation</vt:lpstr>
      <vt:lpstr>2021/22 Fund Balance Report Interim Report for the Period Ending June 30, 2022</vt:lpstr>
      <vt:lpstr>Proposed 2022/23 Operating Budget Interim Report for the Period Ending June 30, 2022</vt:lpstr>
      <vt:lpstr>Proposed 2022/23 Operating Budget Interim Report for the Period Ending June 30, 2022</vt:lpstr>
      <vt:lpstr>PowerPoint Presentation</vt:lpstr>
      <vt:lpstr>Results of 2022 Member Voting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of 2022 Member Voting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 Whitenight</dc:creator>
  <cp:lastModifiedBy>Hudson Whitenight</cp:lastModifiedBy>
  <cp:revision>13</cp:revision>
  <dcterms:created xsi:type="dcterms:W3CDTF">2022-06-22T01:47:01Z</dcterms:created>
  <dcterms:modified xsi:type="dcterms:W3CDTF">2022-06-22T04:49:21Z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2022-06-22T00:00:00Z</vt:filetime>
  </property>
</Properties>
</file>