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6.jpg" ContentType="image/jpeg"/>
  <Override PartName="/ppt/media/image14.jpg" ContentType="image/jpeg"/>
  <Override PartName="/ppt/media/image15.jpg" ContentType="image/jpe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5F74"/>
    <a:srgbClr val="00A0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19C8B0-5861-46D2-BD95-9DC48EBF72D4}" v="72" dt="2023-05-23T22:49:59.2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66" d="100"/>
          <a:sy n="66" d="100"/>
        </p:scale>
        <p:origin x="13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slide" Target="slides/slide3.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dson Whitenight" userId="e6edff0fe29a81ba" providerId="LiveId" clId="{C019C8B0-5861-46D2-BD95-9DC48EBF72D4}"/>
    <pc:docChg chg="custSel delSld modSld">
      <pc:chgData name="Hudson Whitenight" userId="e6edff0fe29a81ba" providerId="LiveId" clId="{C019C8B0-5861-46D2-BD95-9DC48EBF72D4}" dt="2023-05-25T17:46:55.287" v="383" actId="6549"/>
      <pc:docMkLst>
        <pc:docMk/>
      </pc:docMkLst>
      <pc:sldChg chg="addSp modSp mod">
        <pc:chgData name="Hudson Whitenight" userId="e6edff0fe29a81ba" providerId="LiveId" clId="{C019C8B0-5861-46D2-BD95-9DC48EBF72D4}" dt="2023-05-25T17:46:55.287" v="383" actId="6549"/>
        <pc:sldMkLst>
          <pc:docMk/>
          <pc:sldMk cId="1896039732" sldId="256"/>
        </pc:sldMkLst>
        <pc:spChg chg="mod">
          <ac:chgData name="Hudson Whitenight" userId="e6edff0fe29a81ba" providerId="LiveId" clId="{C019C8B0-5861-46D2-BD95-9DC48EBF72D4}" dt="2023-05-25T17:46:55.287" v="383" actId="6549"/>
          <ac:spMkLst>
            <pc:docMk/>
            <pc:sldMk cId="1896039732" sldId="256"/>
            <ac:spMk id="12" creationId="{6C7917AB-5BD1-A3EE-0DC0-025D84032594}"/>
          </ac:spMkLst>
        </pc:spChg>
        <pc:picChg chg="add mod">
          <ac:chgData name="Hudson Whitenight" userId="e6edff0fe29a81ba" providerId="LiveId" clId="{C019C8B0-5861-46D2-BD95-9DC48EBF72D4}" dt="2023-05-21T17:29:32.211" v="0"/>
          <ac:picMkLst>
            <pc:docMk/>
            <pc:sldMk cId="1896039732" sldId="256"/>
            <ac:picMk id="14" creationId="{002FF9F8-4BCC-2C07-4C25-BF4DAB22F2DB}"/>
          </ac:picMkLst>
        </pc:picChg>
        <pc:picChg chg="add mod">
          <ac:chgData name="Hudson Whitenight" userId="e6edff0fe29a81ba" providerId="LiveId" clId="{C019C8B0-5861-46D2-BD95-9DC48EBF72D4}" dt="2023-05-21T17:29:48.284" v="1"/>
          <ac:picMkLst>
            <pc:docMk/>
            <pc:sldMk cId="1896039732" sldId="256"/>
            <ac:picMk id="15" creationId="{FF68C415-1CCE-883E-5000-93BF0596DFE5}"/>
          </ac:picMkLst>
        </pc:picChg>
        <pc:picChg chg="add mod">
          <ac:chgData name="Hudson Whitenight" userId="e6edff0fe29a81ba" providerId="LiveId" clId="{C019C8B0-5861-46D2-BD95-9DC48EBF72D4}" dt="2023-05-21T17:30:32.220" v="3" actId="1076"/>
          <ac:picMkLst>
            <pc:docMk/>
            <pc:sldMk cId="1896039732" sldId="256"/>
            <ac:picMk id="16" creationId="{C1D82B89-8AAD-99AA-1902-13D1EFA0EE0F}"/>
          </ac:picMkLst>
        </pc:picChg>
        <pc:picChg chg="add mod">
          <ac:chgData name="Hudson Whitenight" userId="e6edff0fe29a81ba" providerId="LiveId" clId="{C019C8B0-5861-46D2-BD95-9DC48EBF72D4}" dt="2023-05-21T17:48:29.404" v="98" actId="14861"/>
          <ac:picMkLst>
            <pc:docMk/>
            <pc:sldMk cId="1896039732" sldId="256"/>
            <ac:picMk id="18" creationId="{FFA57041-669F-FB28-C7C8-63B2351CF869}"/>
          </ac:picMkLst>
        </pc:picChg>
      </pc:sldChg>
      <pc:sldChg chg="addSp delSp modSp mod">
        <pc:chgData name="Hudson Whitenight" userId="e6edff0fe29a81ba" providerId="LiveId" clId="{C019C8B0-5861-46D2-BD95-9DC48EBF72D4}" dt="2023-05-21T17:59:52.060" v="110" actId="14861"/>
        <pc:sldMkLst>
          <pc:docMk/>
          <pc:sldMk cId="3932957790" sldId="257"/>
        </pc:sldMkLst>
        <pc:spChg chg="mod">
          <ac:chgData name="Hudson Whitenight" userId="e6edff0fe29a81ba" providerId="LiveId" clId="{C019C8B0-5861-46D2-BD95-9DC48EBF72D4}" dt="2023-05-21T17:31:47.148" v="5" actId="1037"/>
          <ac:spMkLst>
            <pc:docMk/>
            <pc:sldMk cId="3932957790" sldId="257"/>
            <ac:spMk id="11" creationId="{E0A6DAC2-9658-6D4A-45F9-8AE7CF5A4C50}"/>
          </ac:spMkLst>
        </pc:spChg>
        <pc:spChg chg="mod">
          <ac:chgData name="Hudson Whitenight" userId="e6edff0fe29a81ba" providerId="LiveId" clId="{C019C8B0-5861-46D2-BD95-9DC48EBF72D4}" dt="2023-05-21T17:31:51.402" v="7" actId="1037"/>
          <ac:spMkLst>
            <pc:docMk/>
            <pc:sldMk cId="3932957790" sldId="257"/>
            <ac:spMk id="12" creationId="{6C7917AB-5BD1-A3EE-0DC0-025D84032594}"/>
          </ac:spMkLst>
        </pc:spChg>
        <pc:picChg chg="add del mod">
          <ac:chgData name="Hudson Whitenight" userId="e6edff0fe29a81ba" providerId="LiveId" clId="{C019C8B0-5861-46D2-BD95-9DC48EBF72D4}" dt="2023-05-21T17:48:41.048" v="99" actId="478"/>
          <ac:picMkLst>
            <pc:docMk/>
            <pc:sldMk cId="3932957790" sldId="257"/>
            <ac:picMk id="18" creationId="{947D05CB-0422-08BA-F895-CB078178400E}"/>
          </ac:picMkLst>
        </pc:picChg>
        <pc:picChg chg="add mod">
          <ac:chgData name="Hudson Whitenight" userId="e6edff0fe29a81ba" providerId="LiveId" clId="{C019C8B0-5861-46D2-BD95-9DC48EBF72D4}" dt="2023-05-21T17:47:34.367" v="85" actId="1076"/>
          <ac:picMkLst>
            <pc:docMk/>
            <pc:sldMk cId="3932957790" sldId="257"/>
            <ac:picMk id="20" creationId="{A29EC726-08D2-A793-208F-9D8FAC1B5FAD}"/>
          </ac:picMkLst>
        </pc:picChg>
        <pc:picChg chg="add mod">
          <ac:chgData name="Hudson Whitenight" userId="e6edff0fe29a81ba" providerId="LiveId" clId="{C019C8B0-5861-46D2-BD95-9DC48EBF72D4}" dt="2023-05-21T17:59:52.060" v="110" actId="14861"/>
          <ac:picMkLst>
            <pc:docMk/>
            <pc:sldMk cId="3932957790" sldId="257"/>
            <ac:picMk id="3074" creationId="{38619DBD-804A-3E44-D1C3-4E1F69A0C17D}"/>
          </ac:picMkLst>
        </pc:picChg>
      </pc:sldChg>
      <pc:sldChg chg="addSp delSp modSp mod">
        <pc:chgData name="Hudson Whitenight" userId="e6edff0fe29a81ba" providerId="LiveId" clId="{C019C8B0-5861-46D2-BD95-9DC48EBF72D4}" dt="2023-05-23T22:56:52.243" v="381" actId="33524"/>
        <pc:sldMkLst>
          <pc:docMk/>
          <pc:sldMk cId="2694623237" sldId="258"/>
        </pc:sldMkLst>
        <pc:spChg chg="add del mod">
          <ac:chgData name="Hudson Whitenight" userId="e6edff0fe29a81ba" providerId="LiveId" clId="{C019C8B0-5861-46D2-BD95-9DC48EBF72D4}" dt="2023-05-21T17:38:19.855" v="17" actId="478"/>
          <ac:spMkLst>
            <pc:docMk/>
            <pc:sldMk cId="2694623237" sldId="258"/>
            <ac:spMk id="7" creationId="{683448E1-889E-4328-AE9B-22885CB6B520}"/>
          </ac:spMkLst>
        </pc:spChg>
        <pc:spChg chg="mod">
          <ac:chgData name="Hudson Whitenight" userId="e6edff0fe29a81ba" providerId="LiveId" clId="{C019C8B0-5861-46D2-BD95-9DC48EBF72D4}" dt="2023-05-23T22:56:52.243" v="381" actId="33524"/>
          <ac:spMkLst>
            <pc:docMk/>
            <pc:sldMk cId="2694623237" sldId="258"/>
            <ac:spMk id="9" creationId="{93D8587A-F3B1-CFF5-BD89-F56EE5A5359C}"/>
          </ac:spMkLst>
        </pc:spChg>
        <pc:spChg chg="mod">
          <ac:chgData name="Hudson Whitenight" userId="e6edff0fe29a81ba" providerId="LiveId" clId="{C019C8B0-5861-46D2-BD95-9DC48EBF72D4}" dt="2023-05-21T18:14:17.534" v="140" actId="1076"/>
          <ac:spMkLst>
            <pc:docMk/>
            <pc:sldMk cId="2694623237" sldId="258"/>
            <ac:spMk id="10" creationId="{4F0ABACE-475F-83DD-ADBC-0EE0B7F1E465}"/>
          </ac:spMkLst>
        </pc:spChg>
        <pc:spChg chg="mod">
          <ac:chgData name="Hudson Whitenight" userId="e6edff0fe29a81ba" providerId="LiveId" clId="{C019C8B0-5861-46D2-BD95-9DC48EBF72D4}" dt="2023-05-21T18:14:45.398" v="142" actId="14100"/>
          <ac:spMkLst>
            <pc:docMk/>
            <pc:sldMk cId="2694623237" sldId="258"/>
            <ac:spMk id="12" creationId="{6C7917AB-5BD1-A3EE-0DC0-025D84032594}"/>
          </ac:spMkLst>
        </pc:spChg>
        <pc:picChg chg="mod">
          <ac:chgData name="Hudson Whitenight" userId="e6edff0fe29a81ba" providerId="LiveId" clId="{C019C8B0-5861-46D2-BD95-9DC48EBF72D4}" dt="2023-05-21T18:14:49.477" v="143" actId="1076"/>
          <ac:picMkLst>
            <pc:docMk/>
            <pc:sldMk cId="2694623237" sldId="258"/>
            <ac:picMk id="3" creationId="{5288F377-0BA4-8018-9EEA-BAC78E40F6F9}"/>
          </ac:picMkLst>
        </pc:picChg>
        <pc:picChg chg="add mod">
          <ac:chgData name="Hudson Whitenight" userId="e6edff0fe29a81ba" providerId="LiveId" clId="{C019C8B0-5861-46D2-BD95-9DC48EBF72D4}" dt="2023-05-23T22:53:57.176" v="164" actId="14861"/>
          <ac:picMkLst>
            <pc:docMk/>
            <pc:sldMk cId="2694623237" sldId="258"/>
            <ac:picMk id="7" creationId="{2074A3B9-FEE1-372A-BC1A-054A06F8882C}"/>
          </ac:picMkLst>
        </pc:picChg>
        <pc:picChg chg="add mod">
          <ac:chgData name="Hudson Whitenight" userId="e6edff0fe29a81ba" providerId="LiveId" clId="{C019C8B0-5861-46D2-BD95-9DC48EBF72D4}" dt="2023-05-21T18:15:07.996" v="147" actId="1076"/>
          <ac:picMkLst>
            <pc:docMk/>
            <pc:sldMk cId="2694623237" sldId="258"/>
            <ac:picMk id="14" creationId="{E79C8DB8-0F91-7EB9-685B-7C31A585A7A1}"/>
          </ac:picMkLst>
        </pc:picChg>
        <pc:picChg chg="add del mod">
          <ac:chgData name="Hudson Whitenight" userId="e6edff0fe29a81ba" providerId="LiveId" clId="{C019C8B0-5861-46D2-BD95-9DC48EBF72D4}" dt="2023-05-23T22:48:47.953" v="148" actId="478"/>
          <ac:picMkLst>
            <pc:docMk/>
            <pc:sldMk cId="2694623237" sldId="258"/>
            <ac:picMk id="2052" creationId="{F8C12194-EB3B-B5ED-2F8A-15AD44847C35}"/>
          </ac:picMkLst>
        </pc:picChg>
      </pc:sldChg>
      <pc:sldChg chg="modSp del mod">
        <pc:chgData name="Hudson Whitenight" userId="e6edff0fe29a81ba" providerId="LiveId" clId="{C019C8B0-5861-46D2-BD95-9DC48EBF72D4}" dt="2023-05-21T17:32:58.552" v="12" actId="47"/>
        <pc:sldMkLst>
          <pc:docMk/>
          <pc:sldMk cId="4021427403" sldId="259"/>
        </pc:sldMkLst>
        <pc:spChg chg="mod">
          <ac:chgData name="Hudson Whitenight" userId="e6edff0fe29a81ba" providerId="LiveId" clId="{C019C8B0-5861-46D2-BD95-9DC48EBF72D4}" dt="2023-05-21T17:32:32.351" v="9" actId="1076"/>
          <ac:spMkLst>
            <pc:docMk/>
            <pc:sldMk cId="4021427403" sldId="259"/>
            <ac:spMk id="10" creationId="{4F0ABACE-475F-83DD-ADBC-0EE0B7F1E465}"/>
          </ac:spMkLst>
        </pc:spChg>
        <pc:spChg chg="mod">
          <ac:chgData name="Hudson Whitenight" userId="e6edff0fe29a81ba" providerId="LiveId" clId="{C019C8B0-5861-46D2-BD95-9DC48EBF72D4}" dt="2023-05-21T17:32:37.623" v="10" actId="1076"/>
          <ac:spMkLst>
            <pc:docMk/>
            <pc:sldMk cId="4021427403" sldId="259"/>
            <ac:spMk id="11" creationId="{E0A6DAC2-9658-6D4A-45F9-8AE7CF5A4C50}"/>
          </ac:spMkLst>
        </pc:spChg>
        <pc:spChg chg="mod">
          <ac:chgData name="Hudson Whitenight" userId="e6edff0fe29a81ba" providerId="LiveId" clId="{C019C8B0-5861-46D2-BD95-9DC48EBF72D4}" dt="2023-05-21T17:32:41.903" v="11" actId="1076"/>
          <ac:spMkLst>
            <pc:docMk/>
            <pc:sldMk cId="4021427403" sldId="259"/>
            <ac:spMk id="12" creationId="{6C7917AB-5BD1-A3EE-0DC0-025D8403259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DDDCA6-64FA-449D-AC61-F19119DAF5D9}" type="datetimeFigureOut">
              <a:rPr lang="en-US" smtClean="0"/>
              <a:t>6/18/2023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69535-9C22-4460-BC81-C87FDCA66DBC}" type="slidenum">
              <a:rPr lang="en-US" smtClean="0"/>
              <a:t>‹#›</a:t>
            </a:fld>
            <a:endParaRPr lang="en-US"/>
          </a:p>
        </p:txBody>
      </p:sp>
    </p:spTree>
    <p:extLst>
      <p:ext uri="{BB962C8B-B14F-4D97-AF65-F5344CB8AC3E}">
        <p14:creationId xmlns:p14="http://schemas.microsoft.com/office/powerpoint/2010/main" val="62208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DDDCA6-64FA-449D-AC61-F19119DAF5D9}" type="datetimeFigureOut">
              <a:rPr lang="en-US" smtClean="0"/>
              <a:t>6/18/2023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69535-9C22-4460-BC81-C87FDCA66DBC}" type="slidenum">
              <a:rPr lang="en-US" smtClean="0"/>
              <a:t>‹#›</a:t>
            </a:fld>
            <a:endParaRPr lang="en-US"/>
          </a:p>
        </p:txBody>
      </p:sp>
    </p:spTree>
    <p:extLst>
      <p:ext uri="{BB962C8B-B14F-4D97-AF65-F5344CB8AC3E}">
        <p14:creationId xmlns:p14="http://schemas.microsoft.com/office/powerpoint/2010/main" val="2949974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DDDCA6-64FA-449D-AC61-F19119DAF5D9}" type="datetimeFigureOut">
              <a:rPr lang="en-US" smtClean="0"/>
              <a:t>6/18/2023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69535-9C22-4460-BC81-C87FDCA66DBC}" type="slidenum">
              <a:rPr lang="en-US" smtClean="0"/>
              <a:t>‹#›</a:t>
            </a:fld>
            <a:endParaRPr lang="en-US"/>
          </a:p>
        </p:txBody>
      </p:sp>
    </p:spTree>
    <p:extLst>
      <p:ext uri="{BB962C8B-B14F-4D97-AF65-F5344CB8AC3E}">
        <p14:creationId xmlns:p14="http://schemas.microsoft.com/office/powerpoint/2010/main" val="2152267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DDDCA6-64FA-449D-AC61-F19119DAF5D9}" type="datetimeFigureOut">
              <a:rPr lang="en-US" smtClean="0"/>
              <a:t>6/18/2023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69535-9C22-4460-BC81-C87FDCA66DBC}" type="slidenum">
              <a:rPr lang="en-US" smtClean="0"/>
              <a:t>‹#›</a:t>
            </a:fld>
            <a:endParaRPr lang="en-US"/>
          </a:p>
        </p:txBody>
      </p:sp>
    </p:spTree>
    <p:extLst>
      <p:ext uri="{BB962C8B-B14F-4D97-AF65-F5344CB8AC3E}">
        <p14:creationId xmlns:p14="http://schemas.microsoft.com/office/powerpoint/2010/main" val="33650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DDDCA6-64FA-449D-AC61-F19119DAF5D9}" type="datetimeFigureOut">
              <a:rPr lang="en-US" smtClean="0"/>
              <a:t>6/18/2023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69535-9C22-4460-BC81-C87FDCA66DBC}" type="slidenum">
              <a:rPr lang="en-US" smtClean="0"/>
              <a:t>‹#›</a:t>
            </a:fld>
            <a:endParaRPr lang="en-US"/>
          </a:p>
        </p:txBody>
      </p:sp>
    </p:spTree>
    <p:extLst>
      <p:ext uri="{BB962C8B-B14F-4D97-AF65-F5344CB8AC3E}">
        <p14:creationId xmlns:p14="http://schemas.microsoft.com/office/powerpoint/2010/main" val="1962659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DDDCA6-64FA-449D-AC61-F19119DAF5D9}" type="datetimeFigureOut">
              <a:rPr lang="en-US" smtClean="0"/>
              <a:t>6/18/2023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69535-9C22-4460-BC81-C87FDCA66DBC}" type="slidenum">
              <a:rPr lang="en-US" smtClean="0"/>
              <a:t>‹#›</a:t>
            </a:fld>
            <a:endParaRPr lang="en-US"/>
          </a:p>
        </p:txBody>
      </p:sp>
    </p:spTree>
    <p:extLst>
      <p:ext uri="{BB962C8B-B14F-4D97-AF65-F5344CB8AC3E}">
        <p14:creationId xmlns:p14="http://schemas.microsoft.com/office/powerpoint/2010/main" val="386206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DDDCA6-64FA-449D-AC61-F19119DAF5D9}" type="datetimeFigureOut">
              <a:rPr lang="en-US" smtClean="0"/>
              <a:t>6/18/2023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769535-9C22-4460-BC81-C87FDCA66DBC}" type="slidenum">
              <a:rPr lang="en-US" smtClean="0"/>
              <a:t>‹#›</a:t>
            </a:fld>
            <a:endParaRPr lang="en-US"/>
          </a:p>
        </p:txBody>
      </p:sp>
    </p:spTree>
    <p:extLst>
      <p:ext uri="{BB962C8B-B14F-4D97-AF65-F5344CB8AC3E}">
        <p14:creationId xmlns:p14="http://schemas.microsoft.com/office/powerpoint/2010/main" val="4268475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DDDCA6-64FA-449D-AC61-F19119DAF5D9}" type="datetimeFigureOut">
              <a:rPr lang="en-US" smtClean="0"/>
              <a:t>6/18/2023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769535-9C22-4460-BC81-C87FDCA66DBC}" type="slidenum">
              <a:rPr lang="en-US" smtClean="0"/>
              <a:t>‹#›</a:t>
            </a:fld>
            <a:endParaRPr lang="en-US"/>
          </a:p>
        </p:txBody>
      </p:sp>
    </p:spTree>
    <p:extLst>
      <p:ext uri="{BB962C8B-B14F-4D97-AF65-F5344CB8AC3E}">
        <p14:creationId xmlns:p14="http://schemas.microsoft.com/office/powerpoint/2010/main" val="3325936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DDDCA6-64FA-449D-AC61-F19119DAF5D9}" type="datetimeFigureOut">
              <a:rPr lang="en-US" smtClean="0"/>
              <a:t>6/18/2023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769535-9C22-4460-BC81-C87FDCA66DBC}" type="slidenum">
              <a:rPr lang="en-US" smtClean="0"/>
              <a:t>‹#›</a:t>
            </a:fld>
            <a:endParaRPr lang="en-US"/>
          </a:p>
        </p:txBody>
      </p:sp>
    </p:spTree>
    <p:extLst>
      <p:ext uri="{BB962C8B-B14F-4D97-AF65-F5344CB8AC3E}">
        <p14:creationId xmlns:p14="http://schemas.microsoft.com/office/powerpoint/2010/main" val="2208010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E8DDDCA6-64FA-449D-AC61-F19119DAF5D9}" type="datetimeFigureOut">
              <a:rPr lang="en-US" smtClean="0"/>
              <a:t>6/18/2023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69535-9C22-4460-BC81-C87FDCA66DBC}" type="slidenum">
              <a:rPr lang="en-US" smtClean="0"/>
              <a:t>‹#›</a:t>
            </a:fld>
            <a:endParaRPr lang="en-US"/>
          </a:p>
        </p:txBody>
      </p:sp>
    </p:spTree>
    <p:extLst>
      <p:ext uri="{BB962C8B-B14F-4D97-AF65-F5344CB8AC3E}">
        <p14:creationId xmlns:p14="http://schemas.microsoft.com/office/powerpoint/2010/main" val="2370945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E8DDDCA6-64FA-449D-AC61-F19119DAF5D9}" type="datetimeFigureOut">
              <a:rPr lang="en-US" smtClean="0"/>
              <a:t>6/18/2023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69535-9C22-4460-BC81-C87FDCA66DBC}" type="slidenum">
              <a:rPr lang="en-US" smtClean="0"/>
              <a:t>‹#›</a:t>
            </a:fld>
            <a:endParaRPr lang="en-US"/>
          </a:p>
        </p:txBody>
      </p:sp>
    </p:spTree>
    <p:extLst>
      <p:ext uri="{BB962C8B-B14F-4D97-AF65-F5344CB8AC3E}">
        <p14:creationId xmlns:p14="http://schemas.microsoft.com/office/powerpoint/2010/main" val="4202872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E8DDDCA6-64FA-449D-AC61-F19119DAF5D9}" type="datetimeFigureOut">
              <a:rPr lang="en-US" smtClean="0"/>
              <a:t>6/18/2023</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71769535-9C22-4460-BC81-C87FDCA66DBC}" type="slidenum">
              <a:rPr lang="en-US" smtClean="0"/>
              <a:t>‹#›</a:t>
            </a:fld>
            <a:endParaRPr lang="en-US"/>
          </a:p>
        </p:txBody>
      </p:sp>
    </p:spTree>
    <p:extLst>
      <p:ext uri="{BB962C8B-B14F-4D97-AF65-F5344CB8AC3E}">
        <p14:creationId xmlns:p14="http://schemas.microsoft.com/office/powerpoint/2010/main" val="8654262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g"/><Relationship Id="rId7" Type="http://schemas.microsoft.com/office/2007/relationships/hdphoto" Target="../media/hdphoto1.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85F74"/>
        </a:solidFill>
        <a:effectLst/>
      </p:bgPr>
    </p:bg>
    <p:spTree>
      <p:nvGrpSpPr>
        <p:cNvPr id="1" name=""/>
        <p:cNvGrpSpPr/>
        <p:nvPr/>
      </p:nvGrpSpPr>
      <p:grpSpPr>
        <a:xfrm>
          <a:off x="0" y="0"/>
          <a:ext cx="0" cy="0"/>
          <a:chOff x="0" y="0"/>
          <a:chExt cx="0" cy="0"/>
        </a:xfrm>
      </p:grpSpPr>
      <p:sp>
        <p:nvSpPr>
          <p:cNvPr id="4" name="object 25">
            <a:extLst>
              <a:ext uri="{FF2B5EF4-FFF2-40B4-BE49-F238E27FC236}">
                <a16:creationId xmlns:a16="http://schemas.microsoft.com/office/drawing/2014/main" id="{F08E61A9-6755-4FD9-97AD-BEE7115615BD}"/>
              </a:ext>
            </a:extLst>
          </p:cNvPr>
          <p:cNvSpPr txBox="1">
            <a:spLocks/>
          </p:cNvSpPr>
          <p:nvPr/>
        </p:nvSpPr>
        <p:spPr>
          <a:xfrm>
            <a:off x="4656201" y="99411"/>
            <a:ext cx="2604134" cy="751488"/>
          </a:xfrm>
          <a:prstGeom prst="rect">
            <a:avLst/>
          </a:prstGeom>
        </p:spPr>
        <p:txBody>
          <a:bodyPr vert="horz" wrap="square" lIns="0" tIns="12700" rIns="0" bIns="0" rtlCol="0" anchor="b">
            <a:spAutoFit/>
          </a:bodyPr>
          <a:lstStyle>
            <a:lvl1pPr algn="ctr" defTabSz="777240" rtl="0" eaLnBrk="1" latinLnBrk="0" hangingPunct="1">
              <a:lnSpc>
                <a:spcPct val="90000"/>
              </a:lnSpc>
              <a:spcBef>
                <a:spcPct val="0"/>
              </a:spcBef>
              <a:buNone/>
              <a:defRPr sz="5100" kern="1200">
                <a:solidFill>
                  <a:schemeClr val="tx1"/>
                </a:solidFill>
                <a:latin typeface="+mj-lt"/>
                <a:ea typeface="+mj-ea"/>
                <a:cs typeface="+mj-cs"/>
              </a:defRPr>
            </a:lvl1pPr>
          </a:lstStyle>
          <a:p>
            <a:pPr marL="4445">
              <a:lnSpc>
                <a:spcPct val="100000"/>
              </a:lnSpc>
              <a:spcBef>
                <a:spcPts val="100"/>
              </a:spcBef>
            </a:pPr>
            <a:r>
              <a:rPr lang="en-US" sz="2400" spc="-25" dirty="0">
                <a:solidFill>
                  <a:schemeClr val="bg1"/>
                </a:solidFill>
                <a:latin typeface="+mn-lt"/>
              </a:rPr>
              <a:t>2022-23</a:t>
            </a:r>
          </a:p>
          <a:p>
            <a:pPr>
              <a:lnSpc>
                <a:spcPct val="100000"/>
              </a:lnSpc>
            </a:pPr>
            <a:r>
              <a:rPr lang="en-US" sz="2400" spc="-30" dirty="0">
                <a:solidFill>
                  <a:schemeClr val="bg1"/>
                </a:solidFill>
                <a:latin typeface="+mn-lt"/>
              </a:rPr>
              <a:t>Executive</a:t>
            </a:r>
            <a:r>
              <a:rPr lang="en-US" sz="2400" spc="-90" dirty="0">
                <a:solidFill>
                  <a:schemeClr val="bg1"/>
                </a:solidFill>
                <a:latin typeface="+mn-lt"/>
              </a:rPr>
              <a:t> </a:t>
            </a:r>
            <a:r>
              <a:rPr lang="en-US" sz="2400" spc="-10" dirty="0">
                <a:solidFill>
                  <a:schemeClr val="bg1"/>
                </a:solidFill>
                <a:latin typeface="+mn-lt"/>
              </a:rPr>
              <a:t>Committee</a:t>
            </a:r>
          </a:p>
        </p:txBody>
      </p:sp>
      <p:pic>
        <p:nvPicPr>
          <p:cNvPr id="5" name="object 31">
            <a:extLst>
              <a:ext uri="{FF2B5EF4-FFF2-40B4-BE49-F238E27FC236}">
                <a16:creationId xmlns:a16="http://schemas.microsoft.com/office/drawing/2014/main" id="{365E7477-4495-3FBE-F204-4B16835E0A63}"/>
              </a:ext>
            </a:extLst>
          </p:cNvPr>
          <p:cNvPicPr/>
          <p:nvPr/>
        </p:nvPicPr>
        <p:blipFill>
          <a:blip r:embed="rId2" cstate="print"/>
          <a:stretch>
            <a:fillRect/>
          </a:stretch>
        </p:blipFill>
        <p:spPr>
          <a:xfrm>
            <a:off x="89915" y="47244"/>
            <a:ext cx="4146804" cy="900683"/>
          </a:xfrm>
          <a:prstGeom prst="rect">
            <a:avLst/>
          </a:prstGeom>
        </p:spPr>
      </p:pic>
      <p:sp>
        <p:nvSpPr>
          <p:cNvPr id="8" name="TextBox 7">
            <a:extLst>
              <a:ext uri="{FF2B5EF4-FFF2-40B4-BE49-F238E27FC236}">
                <a16:creationId xmlns:a16="http://schemas.microsoft.com/office/drawing/2014/main" id="{4C20DB33-1F83-7A5B-5908-0E48CD48587A}"/>
              </a:ext>
            </a:extLst>
          </p:cNvPr>
          <p:cNvSpPr txBox="1"/>
          <p:nvPr/>
        </p:nvSpPr>
        <p:spPr>
          <a:xfrm flipH="1">
            <a:off x="1407284" y="1059305"/>
            <a:ext cx="6283705" cy="1292662"/>
          </a:xfrm>
          <a:prstGeom prst="rect">
            <a:avLst/>
          </a:prstGeom>
          <a:solidFill>
            <a:schemeClr val="bg1"/>
          </a:solidFill>
        </p:spPr>
        <p:txBody>
          <a:bodyPr wrap="square" rtlCol="0">
            <a:spAutoFit/>
          </a:bodyPr>
          <a:lstStyle/>
          <a:p>
            <a:pPr marL="12700">
              <a:lnSpc>
                <a:spcPct val="100000"/>
              </a:lnSpc>
            </a:pPr>
            <a:r>
              <a:rPr lang="en-US" sz="1800" b="1" dirty="0">
                <a:latin typeface="Calibri"/>
                <a:cs typeface="Calibri"/>
              </a:rPr>
              <a:t>Linda</a:t>
            </a:r>
            <a:r>
              <a:rPr lang="en-US" sz="1800" b="1" spc="-10" dirty="0">
                <a:latin typeface="Calibri"/>
                <a:cs typeface="Calibri"/>
              </a:rPr>
              <a:t> </a:t>
            </a:r>
            <a:r>
              <a:rPr lang="en-US" sz="1800" b="1" spc="-40" dirty="0" err="1">
                <a:latin typeface="Calibri"/>
                <a:cs typeface="Calibri"/>
              </a:rPr>
              <a:t>Schoelkopf</a:t>
            </a:r>
            <a:r>
              <a:rPr lang="en-US" sz="1800" b="1" spc="-40" dirty="0">
                <a:latin typeface="Calibri"/>
                <a:cs typeface="Calibri"/>
              </a:rPr>
              <a:t>,</a:t>
            </a:r>
            <a:r>
              <a:rPr lang="en-US" sz="1800" b="1" spc="60" dirty="0">
                <a:latin typeface="Calibri"/>
                <a:cs typeface="Calibri"/>
              </a:rPr>
              <a:t> </a:t>
            </a:r>
            <a:r>
              <a:rPr lang="en-US" sz="1800" b="1" spc="-55" dirty="0">
                <a:latin typeface="Calibri"/>
                <a:cs typeface="Calibri"/>
              </a:rPr>
              <a:t>Chair,</a:t>
            </a:r>
            <a:r>
              <a:rPr lang="en-US" sz="1800" b="1" spc="-15" dirty="0">
                <a:latin typeface="Calibri"/>
                <a:cs typeface="Calibri"/>
              </a:rPr>
              <a:t> JA Staff Alumni Network</a:t>
            </a:r>
          </a:p>
          <a:p>
            <a:pPr marL="12700">
              <a:lnSpc>
                <a:spcPct val="100000"/>
              </a:lnSpc>
            </a:pPr>
            <a:r>
              <a:rPr lang="en-US" sz="1200" spc="-10" dirty="0">
                <a:latin typeface="Calibri"/>
                <a:cs typeface="Calibri"/>
              </a:rPr>
              <a:t>Linda</a:t>
            </a:r>
            <a:r>
              <a:rPr lang="en-US" sz="1200" spc="-80" dirty="0">
                <a:latin typeface="Calibri"/>
                <a:cs typeface="Calibri"/>
              </a:rPr>
              <a:t> </a:t>
            </a:r>
            <a:r>
              <a:rPr lang="en-US" sz="1200" dirty="0">
                <a:latin typeface="Calibri"/>
                <a:cs typeface="Calibri"/>
              </a:rPr>
              <a:t>spent</a:t>
            </a:r>
            <a:r>
              <a:rPr lang="en-US" sz="1200" spc="-35" dirty="0">
                <a:latin typeface="Calibri"/>
                <a:cs typeface="Calibri"/>
              </a:rPr>
              <a:t> </a:t>
            </a:r>
            <a:r>
              <a:rPr lang="en-US" sz="1200" dirty="0">
                <a:latin typeface="Calibri"/>
                <a:cs typeface="Calibri"/>
              </a:rPr>
              <a:t>a</a:t>
            </a:r>
            <a:r>
              <a:rPr lang="en-US" sz="1200" spc="-5" dirty="0">
                <a:latin typeface="Calibri"/>
                <a:cs typeface="Calibri"/>
              </a:rPr>
              <a:t> </a:t>
            </a:r>
            <a:r>
              <a:rPr lang="en-US" sz="1200" spc="-10" dirty="0">
                <a:latin typeface="Calibri"/>
                <a:cs typeface="Calibri"/>
              </a:rPr>
              <a:t>total</a:t>
            </a:r>
            <a:r>
              <a:rPr lang="en-US" sz="1200" spc="-45" dirty="0">
                <a:latin typeface="Calibri"/>
                <a:cs typeface="Calibri"/>
              </a:rPr>
              <a:t> </a:t>
            </a:r>
            <a:r>
              <a:rPr lang="en-US" sz="1200" dirty="0">
                <a:latin typeface="Calibri"/>
                <a:cs typeface="Calibri"/>
              </a:rPr>
              <a:t>of</a:t>
            </a:r>
            <a:r>
              <a:rPr lang="en-US" sz="1200" spc="-25" dirty="0">
                <a:latin typeface="Calibri"/>
                <a:cs typeface="Calibri"/>
              </a:rPr>
              <a:t> </a:t>
            </a:r>
            <a:r>
              <a:rPr lang="en-US" sz="1200" dirty="0">
                <a:latin typeface="Calibri"/>
                <a:cs typeface="Calibri"/>
              </a:rPr>
              <a:t>more</a:t>
            </a:r>
            <a:r>
              <a:rPr lang="en-US" sz="1200" spc="-35" dirty="0">
                <a:latin typeface="Calibri"/>
                <a:cs typeface="Calibri"/>
              </a:rPr>
              <a:t> </a:t>
            </a:r>
            <a:r>
              <a:rPr lang="en-US" sz="1200" dirty="0">
                <a:latin typeface="Calibri"/>
                <a:cs typeface="Calibri"/>
              </a:rPr>
              <a:t>than</a:t>
            </a:r>
            <a:r>
              <a:rPr lang="en-US" sz="1200" spc="-40" dirty="0">
                <a:latin typeface="Calibri"/>
                <a:cs typeface="Calibri"/>
              </a:rPr>
              <a:t> </a:t>
            </a:r>
            <a:r>
              <a:rPr lang="en-US" sz="1200" dirty="0">
                <a:latin typeface="Calibri"/>
                <a:cs typeface="Calibri"/>
              </a:rPr>
              <a:t>40</a:t>
            </a:r>
            <a:r>
              <a:rPr lang="en-US" sz="1200" spc="25" dirty="0">
                <a:latin typeface="Calibri"/>
                <a:cs typeface="Calibri"/>
              </a:rPr>
              <a:t> </a:t>
            </a:r>
            <a:r>
              <a:rPr lang="en-US" sz="1200" dirty="0">
                <a:latin typeface="Calibri"/>
                <a:cs typeface="Calibri"/>
              </a:rPr>
              <a:t>years</a:t>
            </a:r>
            <a:r>
              <a:rPr lang="en-US" sz="1200" spc="-10" dirty="0">
                <a:latin typeface="Calibri"/>
                <a:cs typeface="Calibri"/>
              </a:rPr>
              <a:t> </a:t>
            </a:r>
            <a:r>
              <a:rPr lang="en-US" sz="1200" dirty="0">
                <a:latin typeface="Calibri"/>
                <a:cs typeface="Calibri"/>
              </a:rPr>
              <a:t>doing</a:t>
            </a:r>
            <a:r>
              <a:rPr lang="en-US" sz="1200" spc="-50" dirty="0">
                <a:latin typeface="Calibri"/>
                <a:cs typeface="Calibri"/>
              </a:rPr>
              <a:t> </a:t>
            </a:r>
            <a:r>
              <a:rPr lang="en-US" sz="1200" dirty="0">
                <a:latin typeface="Calibri"/>
                <a:cs typeface="Calibri"/>
              </a:rPr>
              <a:t>JA's</a:t>
            </a:r>
            <a:r>
              <a:rPr lang="en-US" sz="1200" spc="25" dirty="0">
                <a:latin typeface="Calibri"/>
                <a:cs typeface="Calibri"/>
              </a:rPr>
              <a:t> </a:t>
            </a:r>
            <a:r>
              <a:rPr lang="en-US" sz="1200" dirty="0">
                <a:latin typeface="Calibri"/>
                <a:cs typeface="Calibri"/>
              </a:rPr>
              <a:t>work.</a:t>
            </a:r>
            <a:r>
              <a:rPr lang="en-US" sz="1200" spc="305" dirty="0">
                <a:latin typeface="Calibri"/>
                <a:cs typeface="Calibri"/>
              </a:rPr>
              <a:t> </a:t>
            </a:r>
            <a:r>
              <a:rPr lang="en-US" sz="1200" spc="-20" dirty="0">
                <a:latin typeface="Calibri"/>
                <a:cs typeface="Calibri"/>
              </a:rPr>
              <a:t>Starting</a:t>
            </a:r>
            <a:r>
              <a:rPr lang="en-US" sz="1200" spc="-100" dirty="0">
                <a:latin typeface="Calibri"/>
                <a:cs typeface="Calibri"/>
              </a:rPr>
              <a:t> </a:t>
            </a:r>
            <a:r>
              <a:rPr lang="en-US" sz="1200" dirty="0">
                <a:latin typeface="Calibri"/>
                <a:cs typeface="Calibri"/>
              </a:rPr>
              <a:t>as</a:t>
            </a:r>
            <a:r>
              <a:rPr lang="en-US" sz="1200" spc="5" dirty="0">
                <a:latin typeface="Calibri"/>
                <a:cs typeface="Calibri"/>
              </a:rPr>
              <a:t> </a:t>
            </a:r>
            <a:r>
              <a:rPr lang="en-US" sz="1200" dirty="0">
                <a:latin typeface="Calibri"/>
                <a:cs typeface="Calibri"/>
              </a:rPr>
              <a:t>a</a:t>
            </a:r>
            <a:r>
              <a:rPr lang="en-US" sz="1200" spc="5" dirty="0">
                <a:latin typeface="Calibri"/>
                <a:cs typeface="Calibri"/>
              </a:rPr>
              <a:t> </a:t>
            </a:r>
            <a:r>
              <a:rPr lang="en-US" sz="1200" spc="-25" dirty="0">
                <a:latin typeface="Calibri"/>
                <a:cs typeface="Calibri"/>
              </a:rPr>
              <a:t>four-</a:t>
            </a:r>
            <a:r>
              <a:rPr lang="en-US" sz="1200" spc="-30" dirty="0">
                <a:latin typeface="Calibri"/>
                <a:cs typeface="Calibri"/>
              </a:rPr>
              <a:t>year</a:t>
            </a:r>
            <a:r>
              <a:rPr lang="en-US" sz="1200" spc="-65" dirty="0">
                <a:latin typeface="Calibri"/>
                <a:cs typeface="Calibri"/>
              </a:rPr>
              <a:t> </a:t>
            </a:r>
            <a:r>
              <a:rPr lang="en-US" sz="1200" spc="-10" dirty="0">
                <a:latin typeface="Calibri"/>
                <a:cs typeface="Calibri"/>
              </a:rPr>
              <a:t>Achiever</a:t>
            </a:r>
            <a:r>
              <a:rPr lang="en-US" sz="1200" spc="-60" dirty="0">
                <a:latin typeface="Calibri"/>
                <a:cs typeface="Calibri"/>
              </a:rPr>
              <a:t> </a:t>
            </a:r>
            <a:r>
              <a:rPr lang="en-US" sz="1200" dirty="0">
                <a:latin typeface="Calibri"/>
                <a:cs typeface="Calibri"/>
              </a:rPr>
              <a:t>in</a:t>
            </a:r>
            <a:r>
              <a:rPr lang="en-US" sz="1200" spc="5" dirty="0">
                <a:latin typeface="Calibri"/>
                <a:cs typeface="Calibri"/>
              </a:rPr>
              <a:t> </a:t>
            </a:r>
            <a:r>
              <a:rPr lang="en-US" sz="1200" spc="-25" dirty="0">
                <a:latin typeface="Calibri"/>
                <a:cs typeface="Calibri"/>
              </a:rPr>
              <a:t>the </a:t>
            </a:r>
            <a:r>
              <a:rPr lang="en-US" sz="1200" dirty="0">
                <a:latin typeface="Calibri"/>
                <a:cs typeface="Calibri"/>
              </a:rPr>
              <a:t>JA</a:t>
            </a:r>
            <a:r>
              <a:rPr lang="en-US" sz="1200" spc="5" dirty="0">
                <a:latin typeface="Calibri"/>
                <a:cs typeface="Calibri"/>
              </a:rPr>
              <a:t> </a:t>
            </a:r>
            <a:r>
              <a:rPr lang="en-US" sz="1200" spc="-15" dirty="0">
                <a:latin typeface="Calibri"/>
                <a:cs typeface="Calibri"/>
              </a:rPr>
              <a:t>Company</a:t>
            </a:r>
            <a:r>
              <a:rPr lang="en-US" sz="1200" spc="-70" dirty="0">
                <a:latin typeface="Calibri"/>
                <a:cs typeface="Calibri"/>
              </a:rPr>
              <a:t> </a:t>
            </a:r>
            <a:r>
              <a:rPr lang="en-US" sz="1200" spc="-20" dirty="0">
                <a:latin typeface="Calibri"/>
                <a:cs typeface="Calibri"/>
              </a:rPr>
              <a:t>Program,</a:t>
            </a:r>
            <a:r>
              <a:rPr lang="en-US" sz="1200" spc="-35" dirty="0">
                <a:latin typeface="Calibri"/>
                <a:cs typeface="Calibri"/>
              </a:rPr>
              <a:t> </a:t>
            </a:r>
            <a:r>
              <a:rPr lang="en-US" sz="1200" spc="-20" dirty="0">
                <a:latin typeface="Calibri"/>
                <a:cs typeface="Calibri"/>
              </a:rPr>
              <a:t>followed</a:t>
            </a:r>
            <a:r>
              <a:rPr lang="en-US" sz="1200" spc="-15" dirty="0">
                <a:latin typeface="Calibri"/>
                <a:cs typeface="Calibri"/>
              </a:rPr>
              <a:t> </a:t>
            </a:r>
            <a:r>
              <a:rPr lang="en-US" sz="1200" dirty="0">
                <a:latin typeface="Calibri"/>
                <a:cs typeface="Calibri"/>
              </a:rPr>
              <a:t>by</a:t>
            </a:r>
            <a:r>
              <a:rPr lang="en-US" sz="1200" spc="-50" dirty="0">
                <a:latin typeface="Calibri"/>
                <a:cs typeface="Calibri"/>
              </a:rPr>
              <a:t> </a:t>
            </a:r>
            <a:r>
              <a:rPr lang="en-US" sz="1200" spc="-10" dirty="0">
                <a:latin typeface="Calibri"/>
                <a:cs typeface="Calibri"/>
              </a:rPr>
              <a:t>four</a:t>
            </a:r>
            <a:r>
              <a:rPr lang="en-US" sz="1200" spc="-100" dirty="0">
                <a:latin typeface="Calibri"/>
                <a:cs typeface="Calibri"/>
              </a:rPr>
              <a:t> </a:t>
            </a:r>
            <a:r>
              <a:rPr lang="en-US" sz="1200" dirty="0">
                <a:latin typeface="Calibri"/>
                <a:cs typeface="Calibri"/>
              </a:rPr>
              <a:t>years</a:t>
            </a:r>
            <a:r>
              <a:rPr lang="en-US" sz="1200" spc="-10" dirty="0">
                <a:latin typeface="Calibri"/>
                <a:cs typeface="Calibri"/>
              </a:rPr>
              <a:t> </a:t>
            </a:r>
            <a:r>
              <a:rPr lang="en-US" sz="1200" dirty="0">
                <a:latin typeface="Calibri"/>
                <a:cs typeface="Calibri"/>
              </a:rPr>
              <a:t>as an</a:t>
            </a:r>
            <a:r>
              <a:rPr lang="en-US" sz="1200" spc="-15" dirty="0">
                <a:latin typeface="Calibri"/>
                <a:cs typeface="Calibri"/>
              </a:rPr>
              <a:t> </a:t>
            </a:r>
            <a:r>
              <a:rPr lang="en-US" sz="1200" spc="-10" dirty="0">
                <a:latin typeface="Calibri"/>
                <a:cs typeface="Calibri"/>
              </a:rPr>
              <a:t>Advisor</a:t>
            </a:r>
            <a:r>
              <a:rPr lang="en-US" sz="1200" spc="-65" dirty="0">
                <a:latin typeface="Calibri"/>
                <a:cs typeface="Calibri"/>
              </a:rPr>
              <a:t> </a:t>
            </a:r>
            <a:r>
              <a:rPr lang="en-US" sz="1200" spc="-10" dirty="0">
                <a:latin typeface="Calibri"/>
                <a:cs typeface="Calibri"/>
              </a:rPr>
              <a:t>in</a:t>
            </a:r>
            <a:r>
              <a:rPr lang="en-US" sz="1200" spc="-50" dirty="0">
                <a:latin typeface="Calibri"/>
                <a:cs typeface="Calibri"/>
              </a:rPr>
              <a:t> </a:t>
            </a:r>
            <a:r>
              <a:rPr lang="en-US" sz="1200" dirty="0">
                <a:latin typeface="Calibri"/>
                <a:cs typeface="Calibri"/>
              </a:rPr>
              <a:t>college</a:t>
            </a:r>
            <a:r>
              <a:rPr lang="en-US" sz="1200" spc="10" dirty="0">
                <a:latin typeface="Calibri"/>
                <a:cs typeface="Calibri"/>
              </a:rPr>
              <a:t> </a:t>
            </a:r>
            <a:r>
              <a:rPr lang="en-US" sz="1200" dirty="0">
                <a:latin typeface="Calibri"/>
                <a:cs typeface="Calibri"/>
              </a:rPr>
              <a:t>which</a:t>
            </a:r>
            <a:r>
              <a:rPr lang="en-US" sz="1200" spc="-40" dirty="0">
                <a:latin typeface="Calibri"/>
                <a:cs typeface="Calibri"/>
              </a:rPr>
              <a:t> </a:t>
            </a:r>
            <a:r>
              <a:rPr lang="en-US" sz="1200" dirty="0">
                <a:latin typeface="Calibri"/>
                <a:cs typeface="Calibri"/>
              </a:rPr>
              <a:t>led</a:t>
            </a:r>
            <a:r>
              <a:rPr lang="en-US" sz="1200" spc="-15" dirty="0">
                <a:latin typeface="Calibri"/>
                <a:cs typeface="Calibri"/>
              </a:rPr>
              <a:t> </a:t>
            </a:r>
            <a:r>
              <a:rPr lang="en-US" sz="1200" dirty="0">
                <a:latin typeface="Calibri"/>
                <a:cs typeface="Calibri"/>
              </a:rPr>
              <a:t>to</a:t>
            </a:r>
            <a:r>
              <a:rPr lang="en-US" sz="1200" spc="-30" dirty="0">
                <a:latin typeface="Calibri"/>
                <a:cs typeface="Calibri"/>
              </a:rPr>
              <a:t> </a:t>
            </a:r>
            <a:r>
              <a:rPr lang="en-US" sz="1200" dirty="0">
                <a:latin typeface="Calibri"/>
                <a:cs typeface="Calibri"/>
              </a:rPr>
              <a:t>her</a:t>
            </a:r>
            <a:r>
              <a:rPr lang="en-US" sz="1200" spc="-50" dirty="0">
                <a:latin typeface="Calibri"/>
                <a:cs typeface="Calibri"/>
              </a:rPr>
              <a:t> </a:t>
            </a:r>
            <a:r>
              <a:rPr lang="en-US" sz="1200" spc="-10" dirty="0">
                <a:latin typeface="Calibri"/>
                <a:cs typeface="Calibri"/>
              </a:rPr>
              <a:t>first </a:t>
            </a:r>
            <a:r>
              <a:rPr lang="en-US" sz="1200" spc="-15" dirty="0">
                <a:latin typeface="Calibri"/>
                <a:cs typeface="Calibri"/>
              </a:rPr>
              <a:t>professional</a:t>
            </a:r>
            <a:r>
              <a:rPr lang="en-US" sz="1200" spc="-75" dirty="0">
                <a:latin typeface="Calibri"/>
                <a:cs typeface="Calibri"/>
              </a:rPr>
              <a:t> </a:t>
            </a:r>
            <a:r>
              <a:rPr lang="en-US" sz="1200" dirty="0">
                <a:latin typeface="Calibri"/>
                <a:cs typeface="Calibri"/>
              </a:rPr>
              <a:t>role</a:t>
            </a:r>
            <a:r>
              <a:rPr lang="en-US" sz="1200" spc="-15" dirty="0">
                <a:latin typeface="Calibri"/>
                <a:cs typeface="Calibri"/>
              </a:rPr>
              <a:t> </a:t>
            </a:r>
            <a:r>
              <a:rPr lang="en-US" sz="1200" dirty="0">
                <a:latin typeface="Calibri"/>
                <a:cs typeface="Calibri"/>
              </a:rPr>
              <a:t>as</a:t>
            </a:r>
            <a:r>
              <a:rPr lang="en-US" sz="1200" spc="25" dirty="0">
                <a:latin typeface="Calibri"/>
                <a:cs typeface="Calibri"/>
              </a:rPr>
              <a:t> </a:t>
            </a:r>
            <a:r>
              <a:rPr lang="en-US" sz="1200" dirty="0">
                <a:latin typeface="Calibri"/>
                <a:cs typeface="Calibri"/>
              </a:rPr>
              <a:t>JA </a:t>
            </a:r>
            <a:r>
              <a:rPr lang="en-US" sz="1200" spc="-15" dirty="0">
                <a:latin typeface="Calibri"/>
                <a:cs typeface="Calibri"/>
              </a:rPr>
              <a:t>Company</a:t>
            </a:r>
            <a:r>
              <a:rPr lang="en-US" sz="1200" spc="-65" dirty="0">
                <a:latin typeface="Calibri"/>
                <a:cs typeface="Calibri"/>
              </a:rPr>
              <a:t> </a:t>
            </a:r>
            <a:r>
              <a:rPr lang="en-US" sz="1200" spc="-20" dirty="0">
                <a:latin typeface="Calibri"/>
                <a:cs typeface="Calibri"/>
              </a:rPr>
              <a:t>Program </a:t>
            </a:r>
            <a:r>
              <a:rPr lang="en-US" sz="1200" spc="-10" dirty="0">
                <a:latin typeface="Calibri"/>
                <a:cs typeface="Calibri"/>
              </a:rPr>
              <a:t>Director</a:t>
            </a:r>
            <a:r>
              <a:rPr lang="en-US" sz="1200" spc="-60" dirty="0">
                <a:latin typeface="Calibri"/>
                <a:cs typeface="Calibri"/>
              </a:rPr>
              <a:t> </a:t>
            </a:r>
            <a:r>
              <a:rPr lang="en-US" sz="1200" spc="-20" dirty="0">
                <a:latin typeface="Calibri"/>
                <a:cs typeface="Calibri"/>
              </a:rPr>
              <a:t>in</a:t>
            </a:r>
            <a:r>
              <a:rPr lang="en-US" sz="1200" spc="-55" dirty="0">
                <a:latin typeface="Calibri"/>
                <a:cs typeface="Calibri"/>
              </a:rPr>
              <a:t> </a:t>
            </a:r>
            <a:r>
              <a:rPr lang="en-US" sz="1200" spc="-25" dirty="0">
                <a:latin typeface="Calibri"/>
                <a:cs typeface="Calibri"/>
              </a:rPr>
              <a:t>Rockford,</a:t>
            </a:r>
            <a:r>
              <a:rPr lang="en-US" sz="1200" spc="-35" dirty="0">
                <a:latin typeface="Calibri"/>
                <a:cs typeface="Calibri"/>
              </a:rPr>
              <a:t> </a:t>
            </a:r>
            <a:r>
              <a:rPr lang="en-US" sz="1200" dirty="0">
                <a:latin typeface="Calibri"/>
                <a:cs typeface="Calibri"/>
              </a:rPr>
              <a:t>IL.</a:t>
            </a:r>
            <a:r>
              <a:rPr lang="en-US" sz="1200" spc="20" dirty="0">
                <a:latin typeface="Calibri"/>
                <a:cs typeface="Calibri"/>
              </a:rPr>
              <a:t> </a:t>
            </a:r>
            <a:r>
              <a:rPr lang="en-US" sz="1200" dirty="0">
                <a:latin typeface="Calibri"/>
                <a:cs typeface="Calibri"/>
              </a:rPr>
              <a:t>She</a:t>
            </a:r>
            <a:r>
              <a:rPr lang="en-US" sz="1200" spc="-40" dirty="0">
                <a:latin typeface="Calibri"/>
                <a:cs typeface="Calibri"/>
              </a:rPr>
              <a:t> </a:t>
            </a:r>
            <a:r>
              <a:rPr lang="en-US" sz="1200" dirty="0">
                <a:latin typeface="Calibri"/>
                <a:cs typeface="Calibri"/>
              </a:rPr>
              <a:t>served</a:t>
            </a:r>
            <a:r>
              <a:rPr lang="en-US" sz="1200" spc="-35" dirty="0">
                <a:latin typeface="Calibri"/>
                <a:cs typeface="Calibri"/>
              </a:rPr>
              <a:t> </a:t>
            </a:r>
            <a:r>
              <a:rPr lang="en-US" sz="1200" dirty="0">
                <a:latin typeface="Calibri"/>
                <a:cs typeface="Calibri"/>
              </a:rPr>
              <a:t>as</a:t>
            </a:r>
            <a:r>
              <a:rPr lang="en-US" sz="1200" spc="35" dirty="0">
                <a:latin typeface="Calibri"/>
                <a:cs typeface="Calibri"/>
              </a:rPr>
              <a:t> </a:t>
            </a:r>
            <a:r>
              <a:rPr lang="en-US" sz="1200" spc="-20" dirty="0">
                <a:latin typeface="Calibri"/>
                <a:cs typeface="Calibri"/>
              </a:rPr>
              <a:t>President</a:t>
            </a:r>
            <a:r>
              <a:rPr lang="en-US" sz="1200" spc="-65" dirty="0">
                <a:latin typeface="Calibri"/>
                <a:cs typeface="Calibri"/>
              </a:rPr>
              <a:t> </a:t>
            </a:r>
            <a:r>
              <a:rPr lang="en-US" sz="1200" spc="-25" dirty="0">
                <a:latin typeface="Calibri"/>
                <a:cs typeface="Calibri"/>
              </a:rPr>
              <a:t>in</a:t>
            </a:r>
            <a:r>
              <a:rPr lang="en-US" sz="1200" spc="500" dirty="0">
                <a:latin typeface="Calibri"/>
                <a:cs typeface="Calibri"/>
              </a:rPr>
              <a:t> </a:t>
            </a:r>
            <a:r>
              <a:rPr lang="en-US" sz="1200" spc="-45" dirty="0">
                <a:latin typeface="Calibri"/>
                <a:cs typeface="Calibri"/>
              </a:rPr>
              <a:t>Terre</a:t>
            </a:r>
            <a:r>
              <a:rPr lang="en-US" sz="1200" spc="-15" dirty="0">
                <a:latin typeface="Calibri"/>
                <a:cs typeface="Calibri"/>
              </a:rPr>
              <a:t> </a:t>
            </a:r>
            <a:r>
              <a:rPr lang="en-US" sz="1200" dirty="0">
                <a:latin typeface="Calibri"/>
                <a:cs typeface="Calibri"/>
              </a:rPr>
              <a:t>Haute,</a:t>
            </a:r>
            <a:r>
              <a:rPr lang="en-US" sz="1200" spc="-30" dirty="0">
                <a:latin typeface="Calibri"/>
                <a:cs typeface="Calibri"/>
              </a:rPr>
              <a:t> </a:t>
            </a:r>
            <a:r>
              <a:rPr lang="en-US" sz="1200" dirty="0">
                <a:latin typeface="Calibri"/>
                <a:cs typeface="Calibri"/>
              </a:rPr>
              <a:t>IN,</a:t>
            </a:r>
            <a:r>
              <a:rPr lang="en-US" sz="1200" spc="15" dirty="0">
                <a:latin typeface="Calibri"/>
                <a:cs typeface="Calibri"/>
              </a:rPr>
              <a:t> </a:t>
            </a:r>
            <a:r>
              <a:rPr lang="en-US" sz="1200" spc="-20" dirty="0">
                <a:latin typeface="Calibri"/>
                <a:cs typeface="Calibri"/>
              </a:rPr>
              <a:t>Louisville,</a:t>
            </a:r>
            <a:r>
              <a:rPr lang="en-US" sz="1200" spc="-60" dirty="0">
                <a:latin typeface="Calibri"/>
                <a:cs typeface="Calibri"/>
              </a:rPr>
              <a:t> </a:t>
            </a:r>
            <a:r>
              <a:rPr lang="en-US" sz="1200" spc="-20" dirty="0">
                <a:latin typeface="Calibri"/>
                <a:cs typeface="Calibri"/>
              </a:rPr>
              <a:t>Kentucky</a:t>
            </a:r>
            <a:r>
              <a:rPr lang="en-US" sz="1200" dirty="0">
                <a:latin typeface="Calibri"/>
                <a:cs typeface="Calibri"/>
              </a:rPr>
              <a:t> </a:t>
            </a:r>
            <a:r>
              <a:rPr lang="en-US" sz="1200" spc="-20" dirty="0">
                <a:latin typeface="Calibri"/>
                <a:cs typeface="Calibri"/>
              </a:rPr>
              <a:t>and</a:t>
            </a:r>
            <a:r>
              <a:rPr lang="en-US" sz="1200" spc="-45" dirty="0">
                <a:latin typeface="Calibri"/>
                <a:cs typeface="Calibri"/>
              </a:rPr>
              <a:t> </a:t>
            </a:r>
            <a:r>
              <a:rPr lang="en-US" sz="1200" spc="-20" dirty="0">
                <a:latin typeface="Calibri"/>
                <a:cs typeface="Calibri"/>
              </a:rPr>
              <a:t>completed</a:t>
            </a:r>
            <a:r>
              <a:rPr lang="en-US" sz="1200" spc="-50" dirty="0">
                <a:latin typeface="Calibri"/>
                <a:cs typeface="Calibri"/>
              </a:rPr>
              <a:t> </a:t>
            </a:r>
            <a:r>
              <a:rPr lang="en-US" sz="1200" dirty="0">
                <a:latin typeface="Calibri"/>
                <a:cs typeface="Calibri"/>
              </a:rPr>
              <a:t>her</a:t>
            </a:r>
            <a:r>
              <a:rPr lang="en-US" sz="1200" spc="10" dirty="0">
                <a:latin typeface="Calibri"/>
                <a:cs typeface="Calibri"/>
              </a:rPr>
              <a:t> </a:t>
            </a:r>
            <a:r>
              <a:rPr lang="en-US" sz="1200" spc="-10" dirty="0">
                <a:latin typeface="Calibri"/>
                <a:cs typeface="Calibri"/>
              </a:rPr>
              <a:t>career</a:t>
            </a:r>
            <a:r>
              <a:rPr lang="en-US" sz="1200" spc="-25" dirty="0">
                <a:latin typeface="Calibri"/>
                <a:cs typeface="Calibri"/>
              </a:rPr>
              <a:t> </a:t>
            </a:r>
            <a:r>
              <a:rPr lang="en-US" sz="1200" dirty="0">
                <a:latin typeface="Calibri"/>
                <a:cs typeface="Calibri"/>
              </a:rPr>
              <a:t>as</a:t>
            </a:r>
            <a:r>
              <a:rPr lang="en-US" sz="1200" spc="15" dirty="0">
                <a:latin typeface="Calibri"/>
                <a:cs typeface="Calibri"/>
              </a:rPr>
              <a:t> </a:t>
            </a:r>
            <a:r>
              <a:rPr lang="en-US" sz="1200" dirty="0">
                <a:latin typeface="Calibri"/>
                <a:cs typeface="Calibri"/>
              </a:rPr>
              <a:t>the</a:t>
            </a:r>
            <a:r>
              <a:rPr lang="en-US" sz="1200" spc="10" dirty="0">
                <a:latin typeface="Calibri"/>
                <a:cs typeface="Calibri"/>
              </a:rPr>
              <a:t> </a:t>
            </a:r>
            <a:r>
              <a:rPr lang="en-US" sz="1200" dirty="0">
                <a:latin typeface="Calibri"/>
                <a:cs typeface="Calibri"/>
              </a:rPr>
              <a:t>CEO</a:t>
            </a:r>
            <a:r>
              <a:rPr lang="en-US" sz="1200" spc="-5" dirty="0">
                <a:latin typeface="Calibri"/>
                <a:cs typeface="Calibri"/>
              </a:rPr>
              <a:t> </a:t>
            </a:r>
            <a:r>
              <a:rPr lang="en-US" sz="1200" dirty="0">
                <a:latin typeface="Calibri"/>
                <a:cs typeface="Calibri"/>
              </a:rPr>
              <a:t>in Dallas,</a:t>
            </a:r>
            <a:r>
              <a:rPr lang="en-US" sz="1200" spc="10" dirty="0">
                <a:latin typeface="Calibri"/>
                <a:cs typeface="Calibri"/>
              </a:rPr>
              <a:t> </a:t>
            </a:r>
            <a:r>
              <a:rPr lang="en-US" sz="1200" spc="-55" dirty="0">
                <a:latin typeface="Calibri"/>
                <a:cs typeface="Calibri"/>
              </a:rPr>
              <a:t>Texas.</a:t>
            </a:r>
            <a:r>
              <a:rPr lang="en-US" sz="1200" spc="-60" dirty="0">
                <a:latin typeface="Calibri"/>
                <a:cs typeface="Calibri"/>
              </a:rPr>
              <a:t> </a:t>
            </a:r>
            <a:r>
              <a:rPr lang="en-US" sz="1200" spc="-25" dirty="0">
                <a:latin typeface="Calibri"/>
                <a:cs typeface="Calibri"/>
              </a:rPr>
              <a:t>She </a:t>
            </a:r>
            <a:r>
              <a:rPr lang="en-US" sz="1200" dirty="0">
                <a:latin typeface="Calibri"/>
                <a:cs typeface="Calibri"/>
              </a:rPr>
              <a:t>also</a:t>
            </a:r>
            <a:r>
              <a:rPr lang="en-US" sz="1200" spc="305" dirty="0">
                <a:latin typeface="Calibri"/>
                <a:cs typeface="Calibri"/>
              </a:rPr>
              <a:t> </a:t>
            </a:r>
            <a:r>
              <a:rPr lang="en-US" sz="1200" dirty="0">
                <a:latin typeface="Calibri"/>
                <a:cs typeface="Calibri"/>
              </a:rPr>
              <a:t>served</a:t>
            </a:r>
            <a:r>
              <a:rPr lang="en-US" sz="1200" spc="-45" dirty="0">
                <a:latin typeface="Calibri"/>
                <a:cs typeface="Calibri"/>
              </a:rPr>
              <a:t> </a:t>
            </a:r>
            <a:r>
              <a:rPr lang="en-US" sz="1200" dirty="0">
                <a:latin typeface="Calibri"/>
                <a:cs typeface="Calibri"/>
              </a:rPr>
              <a:t>as</a:t>
            </a:r>
            <a:r>
              <a:rPr lang="en-US" sz="1200" spc="5" dirty="0">
                <a:latin typeface="Calibri"/>
                <a:cs typeface="Calibri"/>
              </a:rPr>
              <a:t> </a:t>
            </a:r>
            <a:r>
              <a:rPr lang="en-US" sz="1200" spc="-10" dirty="0">
                <a:latin typeface="Calibri"/>
                <a:cs typeface="Calibri"/>
              </a:rPr>
              <a:t>Director</a:t>
            </a:r>
            <a:r>
              <a:rPr lang="en-US" sz="1200" spc="-65" dirty="0">
                <a:latin typeface="Calibri"/>
                <a:cs typeface="Calibri"/>
              </a:rPr>
              <a:t> </a:t>
            </a:r>
            <a:r>
              <a:rPr lang="en-US" sz="1200" spc="-10" dirty="0">
                <a:latin typeface="Calibri"/>
                <a:cs typeface="Calibri"/>
              </a:rPr>
              <a:t>of</a:t>
            </a:r>
            <a:r>
              <a:rPr lang="en-US" sz="1200" spc="-50" dirty="0">
                <a:latin typeface="Calibri"/>
                <a:cs typeface="Calibri"/>
              </a:rPr>
              <a:t> </a:t>
            </a:r>
            <a:r>
              <a:rPr lang="en-US" sz="1200" spc="-40" dirty="0">
                <a:latin typeface="Calibri"/>
                <a:cs typeface="Calibri"/>
              </a:rPr>
              <a:t>Training</a:t>
            </a:r>
            <a:r>
              <a:rPr lang="en-US" sz="1200" spc="-85" dirty="0">
                <a:latin typeface="Calibri"/>
                <a:cs typeface="Calibri"/>
              </a:rPr>
              <a:t> </a:t>
            </a:r>
            <a:r>
              <a:rPr lang="en-US" sz="1200" dirty="0">
                <a:latin typeface="Calibri"/>
                <a:cs typeface="Calibri"/>
              </a:rPr>
              <a:t>at</a:t>
            </a:r>
            <a:r>
              <a:rPr lang="en-US" sz="1200" spc="-30" dirty="0">
                <a:latin typeface="Calibri"/>
                <a:cs typeface="Calibri"/>
              </a:rPr>
              <a:t> </a:t>
            </a:r>
            <a:r>
              <a:rPr lang="en-US" sz="1200" dirty="0">
                <a:latin typeface="Calibri"/>
                <a:cs typeface="Calibri"/>
              </a:rPr>
              <a:t>JA</a:t>
            </a:r>
            <a:r>
              <a:rPr lang="en-US" sz="1200" spc="10" dirty="0">
                <a:latin typeface="Calibri"/>
                <a:cs typeface="Calibri"/>
              </a:rPr>
              <a:t> </a:t>
            </a:r>
            <a:r>
              <a:rPr lang="en-US" sz="1200" dirty="0">
                <a:latin typeface="Calibri"/>
                <a:cs typeface="Calibri"/>
              </a:rPr>
              <a:t>USA</a:t>
            </a:r>
            <a:r>
              <a:rPr lang="en-US" sz="1200" spc="5" dirty="0">
                <a:latin typeface="Calibri"/>
                <a:cs typeface="Calibri"/>
              </a:rPr>
              <a:t> </a:t>
            </a:r>
            <a:r>
              <a:rPr lang="en-US" sz="1200" spc="-10" dirty="0">
                <a:latin typeface="Calibri"/>
                <a:cs typeface="Calibri"/>
              </a:rPr>
              <a:t>for</a:t>
            </a:r>
            <a:r>
              <a:rPr lang="en-US" sz="1200" spc="-50" dirty="0">
                <a:latin typeface="Calibri"/>
                <a:cs typeface="Calibri"/>
              </a:rPr>
              <a:t> </a:t>
            </a:r>
            <a:r>
              <a:rPr lang="en-US" sz="1200" dirty="0">
                <a:latin typeface="Calibri"/>
                <a:cs typeface="Calibri"/>
              </a:rPr>
              <a:t>nearly</a:t>
            </a:r>
            <a:r>
              <a:rPr lang="en-US" sz="1200" spc="-45" dirty="0">
                <a:latin typeface="Calibri"/>
                <a:cs typeface="Calibri"/>
              </a:rPr>
              <a:t> </a:t>
            </a:r>
            <a:r>
              <a:rPr lang="en-US" sz="1200" dirty="0">
                <a:latin typeface="Calibri"/>
                <a:cs typeface="Calibri"/>
              </a:rPr>
              <a:t>seven</a:t>
            </a:r>
            <a:r>
              <a:rPr lang="en-US" sz="1200" spc="-20" dirty="0">
                <a:latin typeface="Calibri"/>
                <a:cs typeface="Calibri"/>
              </a:rPr>
              <a:t> </a:t>
            </a:r>
            <a:r>
              <a:rPr lang="en-US" sz="1200" spc="-10" dirty="0">
                <a:latin typeface="Calibri"/>
                <a:cs typeface="Calibri"/>
              </a:rPr>
              <a:t>years.</a:t>
            </a:r>
            <a:endParaRPr lang="en-US" sz="1200" dirty="0">
              <a:latin typeface="Calibri"/>
              <a:cs typeface="Calibri"/>
            </a:endParaRPr>
          </a:p>
        </p:txBody>
      </p:sp>
      <p:sp>
        <p:nvSpPr>
          <p:cNvPr id="9" name="TextBox 8">
            <a:extLst>
              <a:ext uri="{FF2B5EF4-FFF2-40B4-BE49-F238E27FC236}">
                <a16:creationId xmlns:a16="http://schemas.microsoft.com/office/drawing/2014/main" id="{93D8587A-F3B1-CFF5-BD89-F56EE5A5359C}"/>
              </a:ext>
            </a:extLst>
          </p:cNvPr>
          <p:cNvSpPr txBox="1"/>
          <p:nvPr/>
        </p:nvSpPr>
        <p:spPr>
          <a:xfrm flipH="1">
            <a:off x="1407283" y="2470873"/>
            <a:ext cx="6283705" cy="1661993"/>
          </a:xfrm>
          <a:prstGeom prst="rect">
            <a:avLst/>
          </a:prstGeom>
          <a:solidFill>
            <a:schemeClr val="bg1"/>
          </a:solidFill>
        </p:spPr>
        <p:txBody>
          <a:bodyPr wrap="square" rtlCol="0">
            <a:spAutoFit/>
          </a:bodyPr>
          <a:lstStyle/>
          <a:p>
            <a:pPr marL="12700">
              <a:lnSpc>
                <a:spcPct val="100000"/>
              </a:lnSpc>
            </a:pPr>
            <a:r>
              <a:rPr lang="en-US" sz="1800" b="1" dirty="0">
                <a:latin typeface="Calibri"/>
                <a:cs typeface="Calibri"/>
              </a:rPr>
              <a:t>John Weil</a:t>
            </a:r>
            <a:r>
              <a:rPr lang="en-US" sz="1800" b="1" spc="-40" dirty="0">
                <a:latin typeface="Calibri"/>
                <a:cs typeface="Calibri"/>
              </a:rPr>
              <a:t>,</a:t>
            </a:r>
            <a:r>
              <a:rPr lang="en-US" sz="1800" b="1" spc="60" dirty="0">
                <a:latin typeface="Calibri"/>
                <a:cs typeface="Calibri"/>
              </a:rPr>
              <a:t> Immediate Past Chair</a:t>
            </a:r>
            <a:endParaRPr lang="en-US" sz="1800" b="1" spc="-15" dirty="0">
              <a:latin typeface="Calibri"/>
              <a:cs typeface="Calibri"/>
            </a:endParaRPr>
          </a:p>
          <a:p>
            <a:pPr marL="91440" marR="159385">
              <a:lnSpc>
                <a:spcPct val="100000"/>
              </a:lnSpc>
              <a:spcBef>
                <a:spcPts val="30"/>
              </a:spcBef>
            </a:pPr>
            <a:r>
              <a:rPr lang="en-US" sz="1200" dirty="0">
                <a:latin typeface="Calibri"/>
                <a:cs typeface="Calibri"/>
              </a:rPr>
              <a:t>John</a:t>
            </a:r>
            <a:r>
              <a:rPr lang="en-US" sz="1200" spc="-30" dirty="0">
                <a:latin typeface="Calibri"/>
                <a:cs typeface="Calibri"/>
              </a:rPr>
              <a:t> </a:t>
            </a:r>
            <a:r>
              <a:rPr lang="en-US" sz="1200" spc="-10" dirty="0">
                <a:latin typeface="Calibri"/>
                <a:cs typeface="Calibri"/>
              </a:rPr>
              <a:t>retired</a:t>
            </a:r>
            <a:r>
              <a:rPr lang="en-US" sz="1200" spc="-35" dirty="0">
                <a:latin typeface="Calibri"/>
                <a:cs typeface="Calibri"/>
              </a:rPr>
              <a:t> </a:t>
            </a:r>
            <a:r>
              <a:rPr lang="en-US" sz="1200" dirty="0">
                <a:latin typeface="Calibri"/>
                <a:cs typeface="Calibri"/>
              </a:rPr>
              <a:t>as</a:t>
            </a:r>
            <a:r>
              <a:rPr lang="en-US" sz="1200" spc="5" dirty="0">
                <a:latin typeface="Calibri"/>
                <a:cs typeface="Calibri"/>
              </a:rPr>
              <a:t> </a:t>
            </a:r>
            <a:r>
              <a:rPr lang="en-US" sz="1200" dirty="0">
                <a:latin typeface="Calibri"/>
                <a:cs typeface="Calibri"/>
              </a:rPr>
              <a:t>President</a:t>
            </a:r>
            <a:r>
              <a:rPr lang="en-US" sz="1200" spc="-55" dirty="0">
                <a:latin typeface="Calibri"/>
                <a:cs typeface="Calibri"/>
              </a:rPr>
              <a:t> </a:t>
            </a:r>
            <a:r>
              <a:rPr lang="en-US" sz="1200" dirty="0">
                <a:latin typeface="Calibri"/>
                <a:cs typeface="Calibri"/>
              </a:rPr>
              <a:t>of</a:t>
            </a:r>
            <a:r>
              <a:rPr lang="en-US" sz="1200" spc="-10" dirty="0">
                <a:latin typeface="Calibri"/>
                <a:cs typeface="Calibri"/>
              </a:rPr>
              <a:t> </a:t>
            </a:r>
            <a:r>
              <a:rPr lang="en-US" sz="1200" dirty="0">
                <a:latin typeface="Calibri"/>
                <a:cs typeface="Calibri"/>
              </a:rPr>
              <a:t>Junior</a:t>
            </a:r>
            <a:r>
              <a:rPr lang="en-US" sz="1200" spc="-20" dirty="0">
                <a:latin typeface="Calibri"/>
                <a:cs typeface="Calibri"/>
              </a:rPr>
              <a:t> </a:t>
            </a:r>
            <a:r>
              <a:rPr lang="en-US" sz="1200" dirty="0">
                <a:latin typeface="Calibri"/>
                <a:cs typeface="Calibri"/>
              </a:rPr>
              <a:t>Achievement</a:t>
            </a:r>
            <a:r>
              <a:rPr lang="en-US" sz="1200" spc="-40" dirty="0">
                <a:latin typeface="Calibri"/>
                <a:cs typeface="Calibri"/>
              </a:rPr>
              <a:t> </a:t>
            </a:r>
            <a:r>
              <a:rPr lang="en-US" sz="1200" dirty="0">
                <a:latin typeface="Calibri"/>
                <a:cs typeface="Calibri"/>
              </a:rPr>
              <a:t>of</a:t>
            </a:r>
            <a:r>
              <a:rPr lang="en-US" sz="1200" spc="-20" dirty="0">
                <a:latin typeface="Calibri"/>
                <a:cs typeface="Calibri"/>
              </a:rPr>
              <a:t> </a:t>
            </a:r>
            <a:r>
              <a:rPr lang="en-US" sz="1200" dirty="0">
                <a:latin typeface="Calibri"/>
                <a:cs typeface="Calibri"/>
              </a:rPr>
              <a:t>OKI</a:t>
            </a:r>
            <a:r>
              <a:rPr lang="en-US" sz="1200" spc="-20" dirty="0">
                <a:latin typeface="Calibri"/>
                <a:cs typeface="Calibri"/>
              </a:rPr>
              <a:t> </a:t>
            </a:r>
            <a:r>
              <a:rPr lang="en-US" sz="1200" dirty="0">
                <a:latin typeface="Calibri"/>
                <a:cs typeface="Calibri"/>
              </a:rPr>
              <a:t>Partners</a:t>
            </a:r>
            <a:r>
              <a:rPr lang="en-US" sz="1200" spc="-35" dirty="0">
                <a:latin typeface="Calibri"/>
                <a:cs typeface="Calibri"/>
              </a:rPr>
              <a:t> </a:t>
            </a:r>
            <a:r>
              <a:rPr lang="en-US" sz="1200" spc="-10" dirty="0">
                <a:latin typeface="Calibri"/>
                <a:cs typeface="Calibri"/>
              </a:rPr>
              <a:t>(Cincinnati)</a:t>
            </a:r>
            <a:r>
              <a:rPr lang="en-US" sz="1200" spc="-45" dirty="0">
                <a:latin typeface="Calibri"/>
                <a:cs typeface="Calibri"/>
              </a:rPr>
              <a:t> </a:t>
            </a:r>
            <a:r>
              <a:rPr lang="en-US" sz="1200" dirty="0">
                <a:latin typeface="Calibri"/>
                <a:cs typeface="Calibri"/>
              </a:rPr>
              <a:t>after</a:t>
            </a:r>
            <a:r>
              <a:rPr lang="en-US" sz="1200" spc="-35" dirty="0">
                <a:latin typeface="Calibri"/>
                <a:cs typeface="Calibri"/>
              </a:rPr>
              <a:t> </a:t>
            </a:r>
            <a:r>
              <a:rPr lang="en-US" sz="1200" dirty="0">
                <a:latin typeface="Calibri"/>
                <a:cs typeface="Calibri"/>
              </a:rPr>
              <a:t>40</a:t>
            </a:r>
            <a:r>
              <a:rPr lang="en-US" sz="1200" spc="5" dirty="0">
                <a:latin typeface="Calibri"/>
                <a:cs typeface="Calibri"/>
              </a:rPr>
              <a:t> </a:t>
            </a:r>
            <a:r>
              <a:rPr lang="en-US" sz="1200" spc="-10" dirty="0">
                <a:latin typeface="Calibri"/>
                <a:cs typeface="Calibri"/>
              </a:rPr>
              <a:t>years</a:t>
            </a:r>
            <a:r>
              <a:rPr lang="en-US" sz="1200" spc="-25" dirty="0">
                <a:latin typeface="Calibri"/>
                <a:cs typeface="Calibri"/>
              </a:rPr>
              <a:t> of </a:t>
            </a:r>
            <a:r>
              <a:rPr lang="en-US" sz="1200" dirty="0">
                <a:latin typeface="Calibri"/>
                <a:cs typeface="Calibri"/>
              </a:rPr>
              <a:t>service</a:t>
            </a:r>
            <a:r>
              <a:rPr lang="en-US" sz="1200" spc="-45" dirty="0">
                <a:latin typeface="Calibri"/>
                <a:cs typeface="Calibri"/>
              </a:rPr>
              <a:t> </a:t>
            </a:r>
            <a:r>
              <a:rPr lang="en-US" sz="1200" dirty="0">
                <a:latin typeface="Calibri"/>
                <a:cs typeface="Calibri"/>
              </a:rPr>
              <a:t>in</a:t>
            </a:r>
            <a:r>
              <a:rPr lang="en-US" sz="1200" spc="-10" dirty="0">
                <a:latin typeface="Calibri"/>
                <a:cs typeface="Calibri"/>
              </a:rPr>
              <a:t> </a:t>
            </a:r>
            <a:r>
              <a:rPr lang="en-US" sz="1200" dirty="0">
                <a:latin typeface="Calibri"/>
                <a:cs typeface="Calibri"/>
              </a:rPr>
              <a:t>December</a:t>
            </a:r>
            <a:r>
              <a:rPr lang="en-US" sz="1200" spc="-5" dirty="0">
                <a:latin typeface="Calibri"/>
                <a:cs typeface="Calibri"/>
              </a:rPr>
              <a:t> </a:t>
            </a:r>
            <a:r>
              <a:rPr lang="en-US" sz="1200" dirty="0">
                <a:latin typeface="Calibri"/>
                <a:cs typeface="Calibri"/>
              </a:rPr>
              <a:t>2016.</a:t>
            </a:r>
            <a:r>
              <a:rPr lang="en-US" sz="1200" spc="-10" dirty="0">
                <a:latin typeface="Calibri"/>
                <a:cs typeface="Calibri"/>
              </a:rPr>
              <a:t> </a:t>
            </a:r>
            <a:r>
              <a:rPr lang="en-US" sz="1200" dirty="0">
                <a:latin typeface="Calibri"/>
                <a:cs typeface="Calibri"/>
              </a:rPr>
              <a:t>In</a:t>
            </a:r>
            <a:r>
              <a:rPr lang="en-US" sz="1200" spc="-10" dirty="0">
                <a:latin typeface="Calibri"/>
                <a:cs typeface="Calibri"/>
              </a:rPr>
              <a:t> </a:t>
            </a:r>
            <a:r>
              <a:rPr lang="en-US" sz="1200" dirty="0">
                <a:latin typeface="Calibri"/>
                <a:cs typeface="Calibri"/>
              </a:rPr>
              <a:t>high</a:t>
            </a:r>
            <a:r>
              <a:rPr lang="en-US" sz="1200" spc="-10" dirty="0">
                <a:latin typeface="Calibri"/>
                <a:cs typeface="Calibri"/>
              </a:rPr>
              <a:t> </a:t>
            </a:r>
            <a:r>
              <a:rPr lang="en-US" sz="1200" dirty="0">
                <a:latin typeface="Calibri"/>
                <a:cs typeface="Calibri"/>
              </a:rPr>
              <a:t>school,</a:t>
            </a:r>
            <a:r>
              <a:rPr lang="en-US" sz="1200" spc="-35" dirty="0">
                <a:latin typeface="Calibri"/>
                <a:cs typeface="Calibri"/>
              </a:rPr>
              <a:t> </a:t>
            </a:r>
            <a:r>
              <a:rPr lang="en-US" sz="1200" dirty="0">
                <a:latin typeface="Calibri"/>
                <a:cs typeface="Calibri"/>
              </a:rPr>
              <a:t>John</a:t>
            </a:r>
            <a:r>
              <a:rPr lang="en-US" sz="1200" spc="-20" dirty="0">
                <a:latin typeface="Calibri"/>
                <a:cs typeface="Calibri"/>
              </a:rPr>
              <a:t> </a:t>
            </a:r>
            <a:r>
              <a:rPr lang="en-US" sz="1200" dirty="0">
                <a:latin typeface="Calibri"/>
                <a:cs typeface="Calibri"/>
              </a:rPr>
              <a:t>was a </a:t>
            </a:r>
            <a:r>
              <a:rPr lang="en-US" sz="1200" spc="-10" dirty="0">
                <a:latin typeface="Calibri"/>
                <a:cs typeface="Calibri"/>
              </a:rPr>
              <a:t>student</a:t>
            </a:r>
            <a:r>
              <a:rPr lang="en-US" sz="1200" spc="-50" dirty="0">
                <a:latin typeface="Calibri"/>
                <a:cs typeface="Calibri"/>
              </a:rPr>
              <a:t> </a:t>
            </a:r>
            <a:r>
              <a:rPr lang="en-US" sz="1200" dirty="0">
                <a:latin typeface="Calibri"/>
                <a:cs typeface="Calibri"/>
              </a:rPr>
              <a:t>in</a:t>
            </a:r>
            <a:r>
              <a:rPr lang="en-US" sz="1200" spc="-10" dirty="0">
                <a:latin typeface="Calibri"/>
                <a:cs typeface="Calibri"/>
              </a:rPr>
              <a:t> </a:t>
            </a:r>
            <a:r>
              <a:rPr lang="en-US" sz="1200" dirty="0">
                <a:latin typeface="Calibri"/>
                <a:cs typeface="Calibri"/>
              </a:rPr>
              <a:t>the</a:t>
            </a:r>
            <a:r>
              <a:rPr lang="en-US" sz="1200" spc="-20" dirty="0">
                <a:latin typeface="Calibri"/>
                <a:cs typeface="Calibri"/>
              </a:rPr>
              <a:t> </a:t>
            </a:r>
            <a:r>
              <a:rPr lang="en-US" sz="1200" dirty="0">
                <a:latin typeface="Calibri"/>
                <a:cs typeface="Calibri"/>
              </a:rPr>
              <a:t>JA</a:t>
            </a:r>
            <a:r>
              <a:rPr lang="en-US" sz="1200" spc="-20" dirty="0">
                <a:latin typeface="Calibri"/>
                <a:cs typeface="Calibri"/>
              </a:rPr>
              <a:t> </a:t>
            </a:r>
            <a:r>
              <a:rPr lang="en-US" sz="1200" dirty="0">
                <a:latin typeface="Calibri"/>
                <a:cs typeface="Calibri"/>
              </a:rPr>
              <a:t>Company</a:t>
            </a:r>
            <a:r>
              <a:rPr lang="en-US" sz="1200" spc="-50" dirty="0">
                <a:latin typeface="Calibri"/>
                <a:cs typeface="Calibri"/>
              </a:rPr>
              <a:t> </a:t>
            </a:r>
            <a:r>
              <a:rPr lang="en-US" sz="1200" spc="-10" dirty="0">
                <a:latin typeface="Calibri"/>
                <a:cs typeface="Calibri"/>
              </a:rPr>
              <a:t>Program</a:t>
            </a:r>
            <a:r>
              <a:rPr lang="en-US" sz="1200" spc="-15" dirty="0">
                <a:latin typeface="Calibri"/>
                <a:cs typeface="Calibri"/>
              </a:rPr>
              <a:t> </a:t>
            </a:r>
            <a:r>
              <a:rPr lang="en-US" sz="1200" spc="-10" dirty="0">
                <a:latin typeface="Calibri"/>
                <a:cs typeface="Calibri"/>
              </a:rPr>
              <a:t>winning </a:t>
            </a:r>
            <a:r>
              <a:rPr lang="en-US" sz="1200" dirty="0">
                <a:latin typeface="Calibri"/>
                <a:cs typeface="Calibri"/>
              </a:rPr>
              <a:t>a </a:t>
            </a:r>
            <a:r>
              <a:rPr lang="en-US" sz="1200" spc="-10" dirty="0">
                <a:latin typeface="Calibri"/>
                <a:cs typeface="Calibri"/>
              </a:rPr>
              <a:t>scholarship</a:t>
            </a:r>
            <a:r>
              <a:rPr lang="en-US" sz="1200" spc="-55" dirty="0">
                <a:latin typeface="Calibri"/>
                <a:cs typeface="Calibri"/>
              </a:rPr>
              <a:t> </a:t>
            </a:r>
            <a:r>
              <a:rPr lang="en-US" sz="1200" dirty="0">
                <a:latin typeface="Calibri"/>
                <a:cs typeface="Calibri"/>
              </a:rPr>
              <a:t>to</a:t>
            </a:r>
            <a:r>
              <a:rPr lang="en-US" sz="1200" spc="5" dirty="0">
                <a:latin typeface="Calibri"/>
                <a:cs typeface="Calibri"/>
              </a:rPr>
              <a:t> </a:t>
            </a:r>
            <a:r>
              <a:rPr lang="en-US" sz="1200" dirty="0">
                <a:latin typeface="Calibri"/>
                <a:cs typeface="Calibri"/>
              </a:rPr>
              <a:t>attend</a:t>
            </a:r>
            <a:r>
              <a:rPr lang="en-US" sz="1200" spc="-80" dirty="0">
                <a:latin typeface="Calibri"/>
                <a:cs typeface="Calibri"/>
              </a:rPr>
              <a:t> </a:t>
            </a:r>
            <a:r>
              <a:rPr lang="en-US" sz="1200" dirty="0">
                <a:latin typeface="Calibri"/>
                <a:cs typeface="Calibri"/>
              </a:rPr>
              <a:t>Xavier</a:t>
            </a:r>
            <a:r>
              <a:rPr lang="en-US" sz="1200" spc="-35" dirty="0">
                <a:latin typeface="Calibri"/>
                <a:cs typeface="Calibri"/>
              </a:rPr>
              <a:t> </a:t>
            </a:r>
            <a:r>
              <a:rPr lang="en-US" sz="1200" spc="-20" dirty="0">
                <a:latin typeface="Calibri"/>
                <a:cs typeface="Calibri"/>
              </a:rPr>
              <a:t>University. </a:t>
            </a:r>
            <a:r>
              <a:rPr lang="en-US" sz="1200" dirty="0">
                <a:latin typeface="Calibri"/>
                <a:cs typeface="Calibri"/>
              </a:rPr>
              <a:t>He</a:t>
            </a:r>
            <a:r>
              <a:rPr lang="en-US" sz="1200" spc="25" dirty="0">
                <a:latin typeface="Calibri"/>
                <a:cs typeface="Calibri"/>
              </a:rPr>
              <a:t> </a:t>
            </a:r>
            <a:r>
              <a:rPr lang="en-US" sz="1200" spc="-10" dirty="0">
                <a:latin typeface="Calibri"/>
                <a:cs typeface="Calibri"/>
              </a:rPr>
              <a:t>continued</a:t>
            </a:r>
            <a:r>
              <a:rPr lang="en-US" sz="1200" spc="-70" dirty="0">
                <a:latin typeface="Calibri"/>
                <a:cs typeface="Calibri"/>
              </a:rPr>
              <a:t> </a:t>
            </a:r>
            <a:r>
              <a:rPr lang="en-US" sz="1200" dirty="0">
                <a:latin typeface="Calibri"/>
                <a:cs typeface="Calibri"/>
              </a:rPr>
              <a:t>his</a:t>
            </a:r>
            <a:r>
              <a:rPr lang="en-US" sz="1200" spc="10" dirty="0">
                <a:latin typeface="Calibri"/>
                <a:cs typeface="Calibri"/>
              </a:rPr>
              <a:t> </a:t>
            </a:r>
            <a:r>
              <a:rPr lang="en-US" sz="1200" spc="-10" dirty="0">
                <a:latin typeface="Calibri"/>
                <a:cs typeface="Calibri"/>
              </a:rPr>
              <a:t>involvement</a:t>
            </a:r>
            <a:r>
              <a:rPr lang="en-US" sz="1200" spc="-35" dirty="0">
                <a:latin typeface="Calibri"/>
                <a:cs typeface="Calibri"/>
              </a:rPr>
              <a:t> </a:t>
            </a:r>
            <a:r>
              <a:rPr lang="en-US" sz="1200" dirty="0">
                <a:latin typeface="Calibri"/>
                <a:cs typeface="Calibri"/>
              </a:rPr>
              <a:t>with</a:t>
            </a:r>
            <a:r>
              <a:rPr lang="en-US" sz="1200" spc="-25" dirty="0">
                <a:latin typeface="Calibri"/>
                <a:cs typeface="Calibri"/>
              </a:rPr>
              <a:t> </a:t>
            </a:r>
            <a:r>
              <a:rPr lang="en-US" sz="1200" dirty="0">
                <a:latin typeface="Calibri"/>
                <a:cs typeface="Calibri"/>
              </a:rPr>
              <a:t>JA</a:t>
            </a:r>
            <a:r>
              <a:rPr lang="en-US" sz="1200" spc="25" dirty="0">
                <a:latin typeface="Calibri"/>
                <a:cs typeface="Calibri"/>
              </a:rPr>
              <a:t> </a:t>
            </a:r>
            <a:r>
              <a:rPr lang="en-US" sz="1200" dirty="0">
                <a:latin typeface="Calibri"/>
                <a:cs typeface="Calibri"/>
              </a:rPr>
              <a:t>working</a:t>
            </a:r>
            <a:r>
              <a:rPr lang="en-US" sz="1200" spc="-25" dirty="0">
                <a:latin typeface="Calibri"/>
                <a:cs typeface="Calibri"/>
              </a:rPr>
              <a:t> </a:t>
            </a:r>
            <a:r>
              <a:rPr lang="en-US" sz="1200" dirty="0">
                <a:latin typeface="Calibri"/>
                <a:cs typeface="Calibri"/>
              </a:rPr>
              <a:t>for</a:t>
            </a:r>
            <a:r>
              <a:rPr lang="en-US" sz="1200" spc="-20" dirty="0">
                <a:latin typeface="Calibri"/>
                <a:cs typeface="Calibri"/>
              </a:rPr>
              <a:t> </a:t>
            </a:r>
            <a:r>
              <a:rPr lang="en-US" sz="1200" spc="-25" dirty="0">
                <a:latin typeface="Calibri"/>
                <a:cs typeface="Calibri"/>
              </a:rPr>
              <a:t>the </a:t>
            </a:r>
            <a:r>
              <a:rPr lang="en-US" sz="1200" spc="-20" dirty="0">
                <a:latin typeface="Calibri"/>
                <a:cs typeface="Calibri"/>
              </a:rPr>
              <a:t>organization</a:t>
            </a:r>
            <a:r>
              <a:rPr lang="en-US" sz="1200" spc="-55" dirty="0">
                <a:latin typeface="Calibri"/>
                <a:cs typeface="Calibri"/>
              </a:rPr>
              <a:t> </a:t>
            </a:r>
            <a:r>
              <a:rPr lang="en-US" sz="1200" dirty="0">
                <a:latin typeface="Calibri"/>
                <a:cs typeface="Calibri"/>
              </a:rPr>
              <a:t>while</a:t>
            </a:r>
            <a:r>
              <a:rPr lang="en-US" sz="1200" spc="5" dirty="0">
                <a:latin typeface="Calibri"/>
                <a:cs typeface="Calibri"/>
              </a:rPr>
              <a:t> </a:t>
            </a:r>
            <a:r>
              <a:rPr lang="en-US" sz="1200" dirty="0">
                <a:latin typeface="Calibri"/>
                <a:cs typeface="Calibri"/>
              </a:rPr>
              <a:t>in</a:t>
            </a:r>
            <a:r>
              <a:rPr lang="en-US" sz="1200" spc="10" dirty="0">
                <a:latin typeface="Calibri"/>
                <a:cs typeface="Calibri"/>
              </a:rPr>
              <a:t> </a:t>
            </a:r>
            <a:r>
              <a:rPr lang="en-US" sz="1200" spc="-10" dirty="0">
                <a:latin typeface="Calibri"/>
                <a:cs typeface="Calibri"/>
              </a:rPr>
              <a:t>college.</a:t>
            </a:r>
            <a:r>
              <a:rPr lang="en-US" sz="1200" spc="40" dirty="0">
                <a:latin typeface="Calibri"/>
                <a:cs typeface="Calibri"/>
              </a:rPr>
              <a:t> </a:t>
            </a:r>
            <a:r>
              <a:rPr lang="en-US" sz="1200" dirty="0">
                <a:latin typeface="Calibri"/>
                <a:cs typeface="Calibri"/>
              </a:rPr>
              <a:t>John</a:t>
            </a:r>
            <a:r>
              <a:rPr lang="en-US" sz="1200" spc="-10" dirty="0">
                <a:latin typeface="Calibri"/>
                <a:cs typeface="Calibri"/>
              </a:rPr>
              <a:t> officially</a:t>
            </a:r>
            <a:r>
              <a:rPr lang="en-US" sz="1200" spc="-35" dirty="0">
                <a:latin typeface="Calibri"/>
                <a:cs typeface="Calibri"/>
              </a:rPr>
              <a:t> </a:t>
            </a:r>
            <a:r>
              <a:rPr lang="en-US" sz="1200" dirty="0">
                <a:latin typeface="Calibri"/>
                <a:cs typeface="Calibri"/>
              </a:rPr>
              <a:t>began</a:t>
            </a:r>
            <a:r>
              <a:rPr lang="en-US" sz="1200" spc="-35" dirty="0">
                <a:latin typeface="Calibri"/>
                <a:cs typeface="Calibri"/>
              </a:rPr>
              <a:t> </a:t>
            </a:r>
            <a:r>
              <a:rPr lang="en-US" sz="1200" dirty="0">
                <a:latin typeface="Calibri"/>
                <a:cs typeface="Calibri"/>
              </a:rPr>
              <a:t>his career</a:t>
            </a:r>
            <a:r>
              <a:rPr lang="en-US" sz="1200" spc="-25" dirty="0">
                <a:latin typeface="Calibri"/>
                <a:cs typeface="Calibri"/>
              </a:rPr>
              <a:t> </a:t>
            </a:r>
            <a:r>
              <a:rPr lang="en-US" sz="1200" dirty="0">
                <a:latin typeface="Calibri"/>
                <a:cs typeface="Calibri"/>
              </a:rPr>
              <a:t>in</a:t>
            </a:r>
            <a:r>
              <a:rPr lang="en-US" sz="1200" spc="10" dirty="0">
                <a:latin typeface="Calibri"/>
                <a:cs typeface="Calibri"/>
              </a:rPr>
              <a:t> </a:t>
            </a:r>
            <a:r>
              <a:rPr lang="en-US" sz="1200" dirty="0">
                <a:latin typeface="Calibri"/>
                <a:cs typeface="Calibri"/>
              </a:rPr>
              <a:t>1976</a:t>
            </a:r>
            <a:r>
              <a:rPr lang="en-US" sz="1200" spc="40" dirty="0">
                <a:latin typeface="Calibri"/>
                <a:cs typeface="Calibri"/>
              </a:rPr>
              <a:t> </a:t>
            </a:r>
            <a:r>
              <a:rPr lang="en-US" sz="1200" dirty="0">
                <a:latin typeface="Calibri"/>
                <a:cs typeface="Calibri"/>
              </a:rPr>
              <a:t>in</a:t>
            </a:r>
            <a:r>
              <a:rPr lang="en-US" sz="1200" spc="5" dirty="0">
                <a:latin typeface="Calibri"/>
                <a:cs typeface="Calibri"/>
              </a:rPr>
              <a:t> </a:t>
            </a:r>
            <a:r>
              <a:rPr lang="en-US" sz="1200" spc="-10" dirty="0">
                <a:latin typeface="Calibri"/>
                <a:cs typeface="Calibri"/>
              </a:rPr>
              <a:t>Cincinnati. </a:t>
            </a:r>
            <a:r>
              <a:rPr lang="en-US" sz="1200" dirty="0">
                <a:latin typeface="Calibri"/>
                <a:cs typeface="Calibri"/>
              </a:rPr>
              <a:t>He</a:t>
            </a:r>
            <a:r>
              <a:rPr lang="en-US" sz="1200" spc="35" dirty="0">
                <a:latin typeface="Calibri"/>
                <a:cs typeface="Calibri"/>
              </a:rPr>
              <a:t> </a:t>
            </a:r>
            <a:r>
              <a:rPr lang="en-US" sz="1200" dirty="0">
                <a:latin typeface="Calibri"/>
                <a:cs typeface="Calibri"/>
              </a:rPr>
              <a:t>then</a:t>
            </a:r>
            <a:r>
              <a:rPr lang="en-US" sz="1200" spc="-30" dirty="0">
                <a:latin typeface="Calibri"/>
                <a:cs typeface="Calibri"/>
              </a:rPr>
              <a:t> </a:t>
            </a:r>
            <a:r>
              <a:rPr lang="en-US" sz="1200" spc="-10" dirty="0">
                <a:latin typeface="Calibri"/>
                <a:cs typeface="Calibri"/>
              </a:rPr>
              <a:t>served </a:t>
            </a:r>
            <a:r>
              <a:rPr lang="en-US" sz="1200" dirty="0">
                <a:latin typeface="Calibri"/>
                <a:cs typeface="Calibri"/>
              </a:rPr>
              <a:t>in</a:t>
            </a:r>
            <a:r>
              <a:rPr lang="en-US" sz="1200" spc="-25" dirty="0">
                <a:latin typeface="Calibri"/>
                <a:cs typeface="Calibri"/>
              </a:rPr>
              <a:t> </a:t>
            </a:r>
            <a:r>
              <a:rPr lang="en-US" sz="1200" spc="-10" dirty="0">
                <a:latin typeface="Calibri"/>
                <a:cs typeface="Calibri"/>
              </a:rPr>
              <a:t>Milwaukee,</a:t>
            </a:r>
            <a:r>
              <a:rPr lang="en-US" sz="1200" spc="30" dirty="0">
                <a:latin typeface="Calibri"/>
                <a:cs typeface="Calibri"/>
              </a:rPr>
              <a:t> </a:t>
            </a:r>
            <a:r>
              <a:rPr lang="en-US" sz="1200" dirty="0">
                <a:latin typeface="Calibri"/>
                <a:cs typeface="Calibri"/>
              </a:rPr>
              <a:t>then</a:t>
            </a:r>
            <a:r>
              <a:rPr lang="en-US" sz="1200" spc="-35" dirty="0">
                <a:latin typeface="Calibri"/>
                <a:cs typeface="Calibri"/>
              </a:rPr>
              <a:t> </a:t>
            </a:r>
            <a:r>
              <a:rPr lang="en-US" sz="1200" spc="-10" dirty="0">
                <a:latin typeface="Calibri"/>
                <a:cs typeface="Calibri"/>
              </a:rPr>
              <a:t>returned</a:t>
            </a:r>
            <a:r>
              <a:rPr lang="en-US" sz="1200" spc="-70" dirty="0">
                <a:latin typeface="Calibri"/>
                <a:cs typeface="Calibri"/>
              </a:rPr>
              <a:t> </a:t>
            </a:r>
            <a:r>
              <a:rPr lang="en-US" sz="1200" dirty="0">
                <a:latin typeface="Calibri"/>
                <a:cs typeface="Calibri"/>
              </a:rPr>
              <a:t>to</a:t>
            </a:r>
            <a:r>
              <a:rPr lang="en-US" sz="1200" spc="10" dirty="0">
                <a:latin typeface="Calibri"/>
                <a:cs typeface="Calibri"/>
              </a:rPr>
              <a:t> </a:t>
            </a:r>
            <a:r>
              <a:rPr lang="en-US" sz="1200" spc="-10" dirty="0">
                <a:latin typeface="Calibri"/>
                <a:cs typeface="Calibri"/>
              </a:rPr>
              <a:t>Cincinnati.</a:t>
            </a:r>
            <a:r>
              <a:rPr lang="en-US" sz="1200" spc="-45" dirty="0">
                <a:latin typeface="Calibri"/>
                <a:cs typeface="Calibri"/>
              </a:rPr>
              <a:t> </a:t>
            </a:r>
            <a:r>
              <a:rPr lang="en-US" sz="1200" dirty="0">
                <a:latin typeface="Calibri"/>
                <a:cs typeface="Calibri"/>
              </a:rPr>
              <a:t>He</a:t>
            </a:r>
            <a:r>
              <a:rPr lang="en-US" sz="1200" spc="20" dirty="0">
                <a:latin typeface="Calibri"/>
                <a:cs typeface="Calibri"/>
              </a:rPr>
              <a:t> </a:t>
            </a:r>
            <a:r>
              <a:rPr lang="en-US" sz="1200" dirty="0">
                <a:latin typeface="Calibri"/>
                <a:cs typeface="Calibri"/>
              </a:rPr>
              <a:t>later</a:t>
            </a:r>
            <a:r>
              <a:rPr lang="en-US" sz="1200" spc="-35" dirty="0">
                <a:latin typeface="Calibri"/>
                <a:cs typeface="Calibri"/>
              </a:rPr>
              <a:t> </a:t>
            </a:r>
            <a:r>
              <a:rPr lang="en-US" sz="1200" spc="-10" dirty="0">
                <a:latin typeface="Calibri"/>
                <a:cs typeface="Calibri"/>
              </a:rPr>
              <a:t>worked</a:t>
            </a:r>
            <a:r>
              <a:rPr lang="en-US" sz="1200" dirty="0">
                <a:latin typeface="Calibri"/>
                <a:cs typeface="Calibri"/>
              </a:rPr>
              <a:t> in</a:t>
            </a:r>
            <a:r>
              <a:rPr lang="en-US" sz="1200" spc="5" dirty="0">
                <a:latin typeface="Calibri"/>
                <a:cs typeface="Calibri"/>
              </a:rPr>
              <a:t> </a:t>
            </a:r>
            <a:r>
              <a:rPr lang="en-US" sz="1200" dirty="0">
                <a:latin typeface="Calibri"/>
                <a:cs typeface="Calibri"/>
              </a:rPr>
              <a:t>the</a:t>
            </a:r>
            <a:r>
              <a:rPr lang="en-US" sz="1200" spc="-25" dirty="0">
                <a:latin typeface="Calibri"/>
                <a:cs typeface="Calibri"/>
              </a:rPr>
              <a:t> </a:t>
            </a:r>
            <a:r>
              <a:rPr lang="en-US" sz="1200" spc="-20" dirty="0">
                <a:latin typeface="Calibri"/>
                <a:cs typeface="Calibri"/>
              </a:rPr>
              <a:t>Tampa</a:t>
            </a:r>
            <a:r>
              <a:rPr lang="en-US" sz="1200" spc="-15" dirty="0">
                <a:latin typeface="Calibri"/>
                <a:cs typeface="Calibri"/>
              </a:rPr>
              <a:t> </a:t>
            </a:r>
            <a:r>
              <a:rPr lang="en-US" sz="1200" spc="-10" dirty="0">
                <a:latin typeface="Calibri"/>
                <a:cs typeface="Calibri"/>
              </a:rPr>
              <a:t>followed</a:t>
            </a:r>
            <a:r>
              <a:rPr lang="en-US" sz="1200" spc="15" dirty="0">
                <a:latin typeface="Calibri"/>
                <a:cs typeface="Calibri"/>
              </a:rPr>
              <a:t> </a:t>
            </a:r>
            <a:r>
              <a:rPr lang="en-US" sz="1200" dirty="0">
                <a:latin typeface="Calibri"/>
                <a:cs typeface="Calibri"/>
              </a:rPr>
              <a:t>by</a:t>
            </a:r>
            <a:r>
              <a:rPr lang="en-US" sz="1200" spc="-30" dirty="0">
                <a:latin typeface="Calibri"/>
                <a:cs typeface="Calibri"/>
              </a:rPr>
              <a:t> </a:t>
            </a:r>
            <a:r>
              <a:rPr lang="en-US" sz="1200" dirty="0">
                <a:latin typeface="Calibri"/>
                <a:cs typeface="Calibri"/>
              </a:rPr>
              <a:t>New</a:t>
            </a:r>
            <a:r>
              <a:rPr lang="en-US" sz="1200" spc="5" dirty="0">
                <a:latin typeface="Calibri"/>
                <a:cs typeface="Calibri"/>
              </a:rPr>
              <a:t> </a:t>
            </a:r>
            <a:r>
              <a:rPr lang="en-US" sz="1200" spc="-10" dirty="0">
                <a:latin typeface="Calibri"/>
                <a:cs typeface="Calibri"/>
              </a:rPr>
              <a:t>Jersey </a:t>
            </a:r>
            <a:r>
              <a:rPr lang="en-US" sz="1200" dirty="0">
                <a:latin typeface="Calibri"/>
                <a:cs typeface="Calibri"/>
              </a:rPr>
              <a:t>and</a:t>
            </a:r>
            <a:r>
              <a:rPr lang="en-US" sz="1200" spc="-15" dirty="0">
                <a:latin typeface="Calibri"/>
                <a:cs typeface="Calibri"/>
              </a:rPr>
              <a:t> </a:t>
            </a:r>
            <a:r>
              <a:rPr lang="en-US" sz="1200" dirty="0">
                <a:latin typeface="Calibri"/>
                <a:cs typeface="Calibri"/>
              </a:rPr>
              <a:t>then</a:t>
            </a:r>
            <a:r>
              <a:rPr lang="en-US" sz="1200" spc="-20" dirty="0">
                <a:latin typeface="Calibri"/>
                <a:cs typeface="Calibri"/>
              </a:rPr>
              <a:t> </a:t>
            </a:r>
            <a:r>
              <a:rPr lang="en-US" sz="1200" dirty="0">
                <a:latin typeface="Calibri"/>
                <a:cs typeface="Calibri"/>
              </a:rPr>
              <a:t>back</a:t>
            </a:r>
            <a:r>
              <a:rPr lang="en-US" sz="1200" spc="20" dirty="0">
                <a:latin typeface="Calibri"/>
                <a:cs typeface="Calibri"/>
              </a:rPr>
              <a:t> </a:t>
            </a:r>
            <a:r>
              <a:rPr lang="en-US" sz="1200" dirty="0">
                <a:latin typeface="Calibri"/>
                <a:cs typeface="Calibri"/>
              </a:rPr>
              <a:t>to</a:t>
            </a:r>
            <a:r>
              <a:rPr lang="en-US" sz="1200" spc="-10" dirty="0">
                <a:latin typeface="Calibri"/>
                <a:cs typeface="Calibri"/>
              </a:rPr>
              <a:t> Tampa.</a:t>
            </a:r>
            <a:r>
              <a:rPr lang="en-US" sz="1200" spc="-50" dirty="0">
                <a:latin typeface="Calibri"/>
                <a:cs typeface="Calibri"/>
              </a:rPr>
              <a:t> </a:t>
            </a:r>
            <a:r>
              <a:rPr lang="en-US" sz="1200" dirty="0">
                <a:latin typeface="Calibri"/>
                <a:cs typeface="Calibri"/>
              </a:rPr>
              <a:t>John</a:t>
            </a:r>
            <a:r>
              <a:rPr lang="en-US" sz="1200" spc="-10" dirty="0">
                <a:latin typeface="Calibri"/>
                <a:cs typeface="Calibri"/>
              </a:rPr>
              <a:t> </a:t>
            </a:r>
            <a:r>
              <a:rPr lang="en-US" sz="1200" dirty="0">
                <a:latin typeface="Calibri"/>
                <a:cs typeface="Calibri"/>
              </a:rPr>
              <a:t>then</a:t>
            </a:r>
            <a:r>
              <a:rPr lang="en-US" sz="1200" spc="-5" dirty="0">
                <a:latin typeface="Calibri"/>
                <a:cs typeface="Calibri"/>
              </a:rPr>
              <a:t> </a:t>
            </a:r>
            <a:r>
              <a:rPr lang="en-US" sz="1200" spc="-10" dirty="0">
                <a:latin typeface="Calibri"/>
                <a:cs typeface="Calibri"/>
              </a:rPr>
              <a:t>returned</a:t>
            </a:r>
            <a:r>
              <a:rPr lang="en-US" sz="1200" spc="-50" dirty="0">
                <a:latin typeface="Calibri"/>
                <a:cs typeface="Calibri"/>
              </a:rPr>
              <a:t> </a:t>
            </a:r>
            <a:r>
              <a:rPr lang="en-US" sz="1200" dirty="0">
                <a:latin typeface="Calibri"/>
                <a:cs typeface="Calibri"/>
              </a:rPr>
              <a:t>to</a:t>
            </a:r>
            <a:r>
              <a:rPr lang="en-US" sz="1200" spc="-10" dirty="0">
                <a:latin typeface="Calibri"/>
                <a:cs typeface="Calibri"/>
              </a:rPr>
              <a:t> </a:t>
            </a:r>
            <a:r>
              <a:rPr lang="en-US" sz="1200" dirty="0">
                <a:latin typeface="Calibri"/>
                <a:cs typeface="Calibri"/>
              </a:rPr>
              <a:t>his</a:t>
            </a:r>
            <a:r>
              <a:rPr lang="en-US" sz="1200" spc="5" dirty="0">
                <a:latin typeface="Calibri"/>
                <a:cs typeface="Calibri"/>
              </a:rPr>
              <a:t> </a:t>
            </a:r>
            <a:r>
              <a:rPr lang="en-US" sz="1200" dirty="0">
                <a:latin typeface="Calibri"/>
                <a:cs typeface="Calibri"/>
              </a:rPr>
              <a:t>hometown</a:t>
            </a:r>
            <a:r>
              <a:rPr lang="en-US" sz="1200" spc="-35" dirty="0">
                <a:latin typeface="Calibri"/>
                <a:cs typeface="Calibri"/>
              </a:rPr>
              <a:t> </a:t>
            </a:r>
            <a:r>
              <a:rPr lang="en-US" sz="1200" dirty="0">
                <a:latin typeface="Calibri"/>
                <a:cs typeface="Calibri"/>
              </a:rPr>
              <a:t>of</a:t>
            </a:r>
            <a:r>
              <a:rPr lang="en-US" sz="1200" spc="-15" dirty="0">
                <a:latin typeface="Calibri"/>
                <a:cs typeface="Calibri"/>
              </a:rPr>
              <a:t> </a:t>
            </a:r>
            <a:r>
              <a:rPr lang="en-US" sz="1200" spc="-10" dirty="0">
                <a:latin typeface="Calibri"/>
                <a:cs typeface="Calibri"/>
              </a:rPr>
              <a:t>Cincinnati</a:t>
            </a:r>
            <a:r>
              <a:rPr lang="en-US" sz="1200" spc="-35" dirty="0">
                <a:latin typeface="Calibri"/>
                <a:cs typeface="Calibri"/>
              </a:rPr>
              <a:t> </a:t>
            </a:r>
            <a:r>
              <a:rPr lang="en-US" sz="1200" dirty="0">
                <a:latin typeface="Calibri"/>
                <a:cs typeface="Calibri"/>
              </a:rPr>
              <a:t>in 2006</a:t>
            </a:r>
            <a:r>
              <a:rPr lang="en-US" sz="1200" spc="20" dirty="0">
                <a:latin typeface="Calibri"/>
                <a:cs typeface="Calibri"/>
              </a:rPr>
              <a:t> </a:t>
            </a:r>
            <a:r>
              <a:rPr lang="en-US" sz="1200" dirty="0">
                <a:latin typeface="Calibri"/>
                <a:cs typeface="Calibri"/>
              </a:rPr>
              <a:t>where</a:t>
            </a:r>
            <a:r>
              <a:rPr lang="en-US" sz="1200" spc="-25" dirty="0">
                <a:latin typeface="Calibri"/>
                <a:cs typeface="Calibri"/>
              </a:rPr>
              <a:t> he </a:t>
            </a:r>
            <a:r>
              <a:rPr lang="en-US" sz="1200" dirty="0">
                <a:latin typeface="Calibri"/>
                <a:cs typeface="Calibri"/>
              </a:rPr>
              <a:t>served</a:t>
            </a:r>
            <a:r>
              <a:rPr lang="en-US" sz="1200" spc="-50" dirty="0">
                <a:latin typeface="Calibri"/>
                <a:cs typeface="Calibri"/>
              </a:rPr>
              <a:t> </a:t>
            </a:r>
            <a:r>
              <a:rPr lang="en-US" sz="1200" dirty="0">
                <a:latin typeface="Calibri"/>
                <a:cs typeface="Calibri"/>
              </a:rPr>
              <a:t>as</a:t>
            </a:r>
            <a:r>
              <a:rPr lang="en-US" sz="1200" spc="-10" dirty="0">
                <a:latin typeface="Calibri"/>
                <a:cs typeface="Calibri"/>
              </a:rPr>
              <a:t> President.</a:t>
            </a:r>
            <a:endParaRPr lang="en-US" sz="1200" dirty="0">
              <a:latin typeface="Calibri"/>
              <a:cs typeface="Calibri"/>
            </a:endParaRPr>
          </a:p>
        </p:txBody>
      </p:sp>
      <p:sp>
        <p:nvSpPr>
          <p:cNvPr id="10" name="TextBox 9">
            <a:extLst>
              <a:ext uri="{FF2B5EF4-FFF2-40B4-BE49-F238E27FC236}">
                <a16:creationId xmlns:a16="http://schemas.microsoft.com/office/drawing/2014/main" id="{4F0ABACE-475F-83DD-ADBC-0EE0B7F1E465}"/>
              </a:ext>
            </a:extLst>
          </p:cNvPr>
          <p:cNvSpPr txBox="1"/>
          <p:nvPr/>
        </p:nvSpPr>
        <p:spPr>
          <a:xfrm>
            <a:off x="1398775" y="4268671"/>
            <a:ext cx="6272783" cy="1656864"/>
          </a:xfrm>
          <a:prstGeom prst="rect">
            <a:avLst/>
          </a:prstGeom>
          <a:solidFill>
            <a:schemeClr val="bg1"/>
          </a:solidFill>
        </p:spPr>
        <p:txBody>
          <a:bodyPr wrap="square" rtlCol="0">
            <a:spAutoFit/>
          </a:bodyPr>
          <a:lstStyle/>
          <a:p>
            <a:pPr marL="12700">
              <a:lnSpc>
                <a:spcPct val="100000"/>
              </a:lnSpc>
            </a:pPr>
            <a:r>
              <a:rPr lang="en-US" sz="1600" b="1" spc="-20" dirty="0">
                <a:latin typeface="Calibri"/>
                <a:cs typeface="Calibri"/>
              </a:rPr>
              <a:t>Frank</a:t>
            </a:r>
            <a:r>
              <a:rPr lang="en-US" sz="1600" b="1" spc="-35" dirty="0">
                <a:latin typeface="Calibri"/>
                <a:cs typeface="Calibri"/>
              </a:rPr>
              <a:t> </a:t>
            </a:r>
            <a:r>
              <a:rPr lang="en-US" sz="1600" b="1" spc="-40" dirty="0">
                <a:latin typeface="Calibri"/>
                <a:cs typeface="Calibri"/>
              </a:rPr>
              <a:t>Evans,</a:t>
            </a:r>
            <a:r>
              <a:rPr lang="en-US" sz="1600" b="1" spc="-50" dirty="0">
                <a:latin typeface="Calibri"/>
                <a:cs typeface="Calibri"/>
              </a:rPr>
              <a:t> </a:t>
            </a:r>
            <a:r>
              <a:rPr lang="en-US" sz="1600" b="1" spc="-10" dirty="0">
                <a:latin typeface="Calibri"/>
                <a:cs typeface="Calibri"/>
              </a:rPr>
              <a:t>Administration</a:t>
            </a:r>
            <a:endParaRPr lang="en-US" sz="1600" dirty="0">
              <a:latin typeface="Calibri"/>
              <a:cs typeface="Calibri"/>
            </a:endParaRPr>
          </a:p>
          <a:p>
            <a:pPr marL="12700" marR="183515">
              <a:lnSpc>
                <a:spcPct val="100000"/>
              </a:lnSpc>
              <a:spcBef>
                <a:spcPts val="220"/>
              </a:spcBef>
            </a:pPr>
            <a:r>
              <a:rPr lang="en-US" sz="1200" spc="-10" dirty="0">
                <a:latin typeface="Calibri"/>
                <a:cs typeface="Calibri"/>
              </a:rPr>
              <a:t>Frank</a:t>
            </a:r>
            <a:r>
              <a:rPr lang="en-US" sz="1200" spc="-60" dirty="0">
                <a:latin typeface="Calibri"/>
                <a:cs typeface="Calibri"/>
              </a:rPr>
              <a:t> </a:t>
            </a:r>
            <a:r>
              <a:rPr lang="en-US" sz="1200" dirty="0">
                <a:latin typeface="Calibri"/>
                <a:cs typeface="Calibri"/>
              </a:rPr>
              <a:t>joined</a:t>
            </a:r>
            <a:r>
              <a:rPr lang="en-US" sz="1200" spc="-10" dirty="0">
                <a:latin typeface="Calibri"/>
                <a:cs typeface="Calibri"/>
              </a:rPr>
              <a:t> </a:t>
            </a:r>
            <a:r>
              <a:rPr lang="en-US" sz="1200" dirty="0">
                <a:latin typeface="Calibri"/>
                <a:cs typeface="Calibri"/>
              </a:rPr>
              <a:t>the</a:t>
            </a:r>
            <a:r>
              <a:rPr lang="en-US" sz="1200" spc="-20" dirty="0">
                <a:latin typeface="Calibri"/>
                <a:cs typeface="Calibri"/>
              </a:rPr>
              <a:t> </a:t>
            </a:r>
            <a:r>
              <a:rPr lang="en-US" sz="1200" dirty="0">
                <a:latin typeface="Calibri"/>
                <a:cs typeface="Calibri"/>
              </a:rPr>
              <a:t>JA</a:t>
            </a:r>
            <a:r>
              <a:rPr lang="en-US" sz="1200" spc="-5" dirty="0">
                <a:latin typeface="Calibri"/>
                <a:cs typeface="Calibri"/>
              </a:rPr>
              <a:t> </a:t>
            </a:r>
            <a:r>
              <a:rPr lang="en-US" sz="1200" spc="-10" dirty="0">
                <a:latin typeface="Calibri"/>
                <a:cs typeface="Calibri"/>
              </a:rPr>
              <a:t>Company</a:t>
            </a:r>
            <a:r>
              <a:rPr lang="en-US" sz="1200" spc="-60" dirty="0">
                <a:latin typeface="Calibri"/>
                <a:cs typeface="Calibri"/>
              </a:rPr>
              <a:t> </a:t>
            </a:r>
            <a:r>
              <a:rPr lang="en-US" sz="1200" spc="-20" dirty="0">
                <a:latin typeface="Calibri"/>
                <a:cs typeface="Calibri"/>
              </a:rPr>
              <a:t>Program</a:t>
            </a:r>
            <a:r>
              <a:rPr lang="en-US" sz="1200" spc="-25" dirty="0">
                <a:latin typeface="Calibri"/>
                <a:cs typeface="Calibri"/>
              </a:rPr>
              <a:t> </a:t>
            </a:r>
            <a:r>
              <a:rPr lang="en-US" sz="1200" dirty="0">
                <a:latin typeface="Calibri"/>
                <a:cs typeface="Calibri"/>
              </a:rPr>
              <a:t>as</a:t>
            </a:r>
            <a:r>
              <a:rPr lang="en-US" sz="1200" spc="5" dirty="0">
                <a:latin typeface="Calibri"/>
                <a:cs typeface="Calibri"/>
              </a:rPr>
              <a:t> </a:t>
            </a:r>
            <a:r>
              <a:rPr lang="en-US" sz="1200" dirty="0">
                <a:latin typeface="Calibri"/>
                <a:cs typeface="Calibri"/>
              </a:rPr>
              <a:t>a</a:t>
            </a:r>
            <a:r>
              <a:rPr lang="en-US" sz="1200" spc="5" dirty="0">
                <a:latin typeface="Calibri"/>
                <a:cs typeface="Calibri"/>
              </a:rPr>
              <a:t> </a:t>
            </a:r>
            <a:r>
              <a:rPr lang="en-US" sz="1200" dirty="0">
                <a:latin typeface="Calibri"/>
                <a:cs typeface="Calibri"/>
              </a:rPr>
              <a:t>high</a:t>
            </a:r>
            <a:r>
              <a:rPr lang="en-US" sz="1200" spc="-20" dirty="0">
                <a:latin typeface="Calibri"/>
                <a:cs typeface="Calibri"/>
              </a:rPr>
              <a:t> </a:t>
            </a:r>
            <a:r>
              <a:rPr lang="en-US" sz="1200" dirty="0">
                <a:latin typeface="Calibri"/>
                <a:cs typeface="Calibri"/>
              </a:rPr>
              <a:t>school</a:t>
            </a:r>
            <a:r>
              <a:rPr lang="en-US" sz="1200" spc="-20" dirty="0">
                <a:latin typeface="Calibri"/>
                <a:cs typeface="Calibri"/>
              </a:rPr>
              <a:t> </a:t>
            </a:r>
            <a:r>
              <a:rPr lang="en-US" sz="1200" spc="-45" dirty="0">
                <a:latin typeface="Calibri"/>
                <a:cs typeface="Calibri"/>
              </a:rPr>
              <a:t>junior,</a:t>
            </a:r>
            <a:r>
              <a:rPr lang="en-US" sz="1200" spc="-75" dirty="0">
                <a:latin typeface="Calibri"/>
                <a:cs typeface="Calibri"/>
              </a:rPr>
              <a:t> </a:t>
            </a:r>
            <a:r>
              <a:rPr lang="en-US" sz="1200" dirty="0">
                <a:latin typeface="Calibri"/>
                <a:cs typeface="Calibri"/>
              </a:rPr>
              <a:t>and</a:t>
            </a:r>
            <a:r>
              <a:rPr lang="en-US" sz="1200" spc="-35" dirty="0">
                <a:latin typeface="Calibri"/>
                <a:cs typeface="Calibri"/>
              </a:rPr>
              <a:t> </a:t>
            </a:r>
            <a:r>
              <a:rPr lang="en-US" sz="1200" dirty="0">
                <a:latin typeface="Calibri"/>
                <a:cs typeface="Calibri"/>
              </a:rPr>
              <a:t>then</a:t>
            </a:r>
            <a:r>
              <a:rPr lang="en-US" sz="1200" spc="-30" dirty="0">
                <a:latin typeface="Calibri"/>
                <a:cs typeface="Calibri"/>
              </a:rPr>
              <a:t> </a:t>
            </a:r>
            <a:r>
              <a:rPr lang="en-US" sz="1200" dirty="0">
                <a:latin typeface="Calibri"/>
                <a:cs typeface="Calibri"/>
              </a:rPr>
              <a:t>went</a:t>
            </a:r>
            <a:r>
              <a:rPr lang="en-US" sz="1200" spc="-10" dirty="0">
                <a:latin typeface="Calibri"/>
                <a:cs typeface="Calibri"/>
              </a:rPr>
              <a:t> </a:t>
            </a:r>
            <a:r>
              <a:rPr lang="en-US" sz="1200" dirty="0">
                <a:latin typeface="Calibri"/>
                <a:cs typeface="Calibri"/>
              </a:rPr>
              <a:t>on</a:t>
            </a:r>
            <a:r>
              <a:rPr lang="en-US" sz="1200" spc="-25" dirty="0">
                <a:latin typeface="Calibri"/>
                <a:cs typeface="Calibri"/>
              </a:rPr>
              <a:t> </a:t>
            </a:r>
            <a:r>
              <a:rPr lang="en-US" sz="1200" dirty="0">
                <a:latin typeface="Calibri"/>
                <a:cs typeface="Calibri"/>
              </a:rPr>
              <a:t>to a</a:t>
            </a:r>
            <a:r>
              <a:rPr lang="en-US" sz="1200" spc="-5" dirty="0">
                <a:latin typeface="Calibri"/>
                <a:cs typeface="Calibri"/>
              </a:rPr>
              <a:t> </a:t>
            </a:r>
            <a:r>
              <a:rPr lang="en-US" sz="1200" dirty="0">
                <a:latin typeface="Calibri"/>
                <a:cs typeface="Calibri"/>
              </a:rPr>
              <a:t>38-year</a:t>
            </a:r>
            <a:r>
              <a:rPr lang="en-US" sz="1200" spc="-15" dirty="0">
                <a:latin typeface="Calibri"/>
                <a:cs typeface="Calibri"/>
              </a:rPr>
              <a:t> </a:t>
            </a:r>
            <a:r>
              <a:rPr lang="en-US" sz="1200" spc="-25" dirty="0">
                <a:latin typeface="Calibri"/>
                <a:cs typeface="Calibri"/>
              </a:rPr>
              <a:t>JA </a:t>
            </a:r>
            <a:r>
              <a:rPr lang="en-US" sz="1200" spc="-45" dirty="0">
                <a:latin typeface="Calibri"/>
                <a:cs typeface="Calibri"/>
              </a:rPr>
              <a:t>career.</a:t>
            </a:r>
            <a:r>
              <a:rPr lang="en-US" sz="1200" spc="-40" dirty="0">
                <a:latin typeface="Calibri"/>
                <a:cs typeface="Calibri"/>
              </a:rPr>
              <a:t> </a:t>
            </a:r>
            <a:r>
              <a:rPr lang="en-US" sz="1200" dirty="0">
                <a:latin typeface="Calibri"/>
                <a:cs typeface="Calibri"/>
              </a:rPr>
              <a:t>He</a:t>
            </a:r>
            <a:r>
              <a:rPr lang="en-US" sz="1200" spc="30" dirty="0">
                <a:latin typeface="Calibri"/>
                <a:cs typeface="Calibri"/>
              </a:rPr>
              <a:t> </a:t>
            </a:r>
            <a:r>
              <a:rPr lang="en-US" sz="1200" spc="-10" dirty="0">
                <a:latin typeface="Calibri"/>
                <a:cs typeface="Calibri"/>
              </a:rPr>
              <a:t>started</a:t>
            </a:r>
            <a:r>
              <a:rPr lang="en-US" sz="1200" spc="-70" dirty="0">
                <a:latin typeface="Calibri"/>
                <a:cs typeface="Calibri"/>
              </a:rPr>
              <a:t> </a:t>
            </a:r>
            <a:r>
              <a:rPr lang="en-US" sz="1200" dirty="0">
                <a:latin typeface="Calibri"/>
                <a:cs typeface="Calibri"/>
              </a:rPr>
              <a:t>in</a:t>
            </a:r>
            <a:r>
              <a:rPr lang="en-US" sz="1200" spc="-5" dirty="0">
                <a:latin typeface="Calibri"/>
                <a:cs typeface="Calibri"/>
              </a:rPr>
              <a:t> </a:t>
            </a:r>
            <a:r>
              <a:rPr lang="en-US" sz="1200" dirty="0">
                <a:latin typeface="Calibri"/>
                <a:cs typeface="Calibri"/>
              </a:rPr>
              <a:t>1971</a:t>
            </a:r>
            <a:r>
              <a:rPr lang="en-US" sz="1200" spc="40" dirty="0">
                <a:latin typeface="Calibri"/>
                <a:cs typeface="Calibri"/>
              </a:rPr>
              <a:t> </a:t>
            </a:r>
            <a:r>
              <a:rPr lang="en-US" sz="1200" dirty="0">
                <a:latin typeface="Calibri"/>
                <a:cs typeface="Calibri"/>
              </a:rPr>
              <a:t>as</a:t>
            </a:r>
            <a:r>
              <a:rPr lang="en-US" sz="1200" spc="10" dirty="0">
                <a:latin typeface="Calibri"/>
                <a:cs typeface="Calibri"/>
              </a:rPr>
              <a:t> </a:t>
            </a:r>
            <a:r>
              <a:rPr lang="en-US" sz="1200" spc="-20" dirty="0">
                <a:latin typeface="Calibri"/>
                <a:cs typeface="Calibri"/>
              </a:rPr>
              <a:t>Program</a:t>
            </a:r>
            <a:r>
              <a:rPr lang="en-US" sz="1200" dirty="0">
                <a:latin typeface="Calibri"/>
                <a:cs typeface="Calibri"/>
              </a:rPr>
              <a:t> </a:t>
            </a:r>
            <a:r>
              <a:rPr lang="en-US" sz="1200" spc="-20" dirty="0">
                <a:latin typeface="Calibri"/>
                <a:cs typeface="Calibri"/>
              </a:rPr>
              <a:t>Manager</a:t>
            </a:r>
            <a:r>
              <a:rPr lang="en-US" sz="1200" spc="-85" dirty="0">
                <a:latin typeface="Calibri"/>
                <a:cs typeface="Calibri"/>
              </a:rPr>
              <a:t> </a:t>
            </a:r>
            <a:r>
              <a:rPr lang="en-US" sz="1200" dirty="0">
                <a:latin typeface="Calibri"/>
                <a:cs typeface="Calibri"/>
              </a:rPr>
              <a:t>in</a:t>
            </a:r>
            <a:r>
              <a:rPr lang="en-US" sz="1200" spc="-5" dirty="0">
                <a:latin typeface="Calibri"/>
                <a:cs typeface="Calibri"/>
              </a:rPr>
              <a:t> </a:t>
            </a:r>
            <a:r>
              <a:rPr lang="en-US" sz="1200" spc="-10" dirty="0">
                <a:latin typeface="Calibri"/>
                <a:cs typeface="Calibri"/>
              </a:rPr>
              <a:t>Atlantic</a:t>
            </a:r>
            <a:r>
              <a:rPr lang="en-US" sz="1200" spc="-45" dirty="0">
                <a:latin typeface="Calibri"/>
                <a:cs typeface="Calibri"/>
              </a:rPr>
              <a:t> </a:t>
            </a:r>
            <a:r>
              <a:rPr lang="en-US" sz="1200" spc="-40" dirty="0">
                <a:latin typeface="Calibri"/>
                <a:cs typeface="Calibri"/>
              </a:rPr>
              <a:t>City,</a:t>
            </a:r>
            <a:r>
              <a:rPr lang="en-US" sz="1200" spc="-35" dirty="0">
                <a:latin typeface="Calibri"/>
                <a:cs typeface="Calibri"/>
              </a:rPr>
              <a:t> </a:t>
            </a:r>
            <a:r>
              <a:rPr lang="en-US" sz="1200" dirty="0">
                <a:latin typeface="Calibri"/>
                <a:cs typeface="Calibri"/>
              </a:rPr>
              <a:t>NJ,</a:t>
            </a:r>
            <a:r>
              <a:rPr lang="en-US" sz="1200" spc="-20" dirty="0">
                <a:latin typeface="Calibri"/>
                <a:cs typeface="Calibri"/>
              </a:rPr>
              <a:t> </a:t>
            </a:r>
            <a:r>
              <a:rPr lang="en-US" sz="1200" dirty="0">
                <a:latin typeface="Calibri"/>
                <a:cs typeface="Calibri"/>
              </a:rPr>
              <a:t>and</a:t>
            </a:r>
            <a:r>
              <a:rPr lang="en-US" sz="1200" spc="-30" dirty="0">
                <a:latin typeface="Calibri"/>
                <a:cs typeface="Calibri"/>
              </a:rPr>
              <a:t> </a:t>
            </a:r>
            <a:r>
              <a:rPr lang="en-US" sz="1200" dirty="0">
                <a:latin typeface="Calibri"/>
                <a:cs typeface="Calibri"/>
              </a:rPr>
              <a:t>went</a:t>
            </a:r>
            <a:r>
              <a:rPr lang="en-US" sz="1200" spc="5" dirty="0">
                <a:latin typeface="Calibri"/>
                <a:cs typeface="Calibri"/>
              </a:rPr>
              <a:t> </a:t>
            </a:r>
            <a:r>
              <a:rPr lang="en-US" sz="1200" dirty="0">
                <a:latin typeface="Calibri"/>
                <a:cs typeface="Calibri"/>
              </a:rPr>
              <a:t>on</a:t>
            </a:r>
            <a:r>
              <a:rPr lang="en-US" sz="1200" spc="-5" dirty="0">
                <a:latin typeface="Calibri"/>
                <a:cs typeface="Calibri"/>
              </a:rPr>
              <a:t> </a:t>
            </a:r>
            <a:r>
              <a:rPr lang="en-US" sz="1200" dirty="0">
                <a:latin typeface="Calibri"/>
                <a:cs typeface="Calibri"/>
              </a:rPr>
              <a:t>to</a:t>
            </a:r>
            <a:r>
              <a:rPr lang="en-US" sz="1200" spc="-10" dirty="0">
                <a:latin typeface="Calibri"/>
                <a:cs typeface="Calibri"/>
              </a:rPr>
              <a:t> Program </a:t>
            </a:r>
            <a:r>
              <a:rPr lang="en-US" sz="1200" spc="-20" dirty="0">
                <a:latin typeface="Calibri"/>
                <a:cs typeface="Calibri"/>
              </a:rPr>
              <a:t>Director</a:t>
            </a:r>
            <a:r>
              <a:rPr lang="en-US" sz="1200" spc="-65" dirty="0">
                <a:latin typeface="Calibri"/>
                <a:cs typeface="Calibri"/>
              </a:rPr>
              <a:t> </a:t>
            </a:r>
            <a:r>
              <a:rPr lang="en-US" sz="1200" dirty="0">
                <a:latin typeface="Calibri"/>
                <a:cs typeface="Calibri"/>
              </a:rPr>
              <a:t>in</a:t>
            </a:r>
            <a:r>
              <a:rPr lang="en-US" sz="1200" spc="5" dirty="0">
                <a:latin typeface="Calibri"/>
                <a:cs typeface="Calibri"/>
              </a:rPr>
              <a:t> </a:t>
            </a:r>
            <a:r>
              <a:rPr lang="en-US" sz="1200" spc="-25" dirty="0">
                <a:latin typeface="Calibri"/>
                <a:cs typeface="Calibri"/>
              </a:rPr>
              <a:t>Hartford,</a:t>
            </a:r>
            <a:r>
              <a:rPr lang="en-US" sz="1200" spc="-65" dirty="0">
                <a:latin typeface="Calibri"/>
                <a:cs typeface="Calibri"/>
              </a:rPr>
              <a:t> </a:t>
            </a:r>
            <a:r>
              <a:rPr lang="en-US" sz="1200" dirty="0">
                <a:latin typeface="Calibri"/>
                <a:cs typeface="Calibri"/>
              </a:rPr>
              <a:t>CT</a:t>
            </a:r>
            <a:r>
              <a:rPr lang="en-US" sz="1200" spc="40" dirty="0">
                <a:latin typeface="Calibri"/>
                <a:cs typeface="Calibri"/>
              </a:rPr>
              <a:t> </a:t>
            </a:r>
            <a:r>
              <a:rPr lang="en-US" sz="1200" dirty="0">
                <a:latin typeface="Calibri"/>
                <a:cs typeface="Calibri"/>
              </a:rPr>
              <a:t>and</a:t>
            </a:r>
            <a:r>
              <a:rPr lang="en-US" sz="1200" spc="-15" dirty="0">
                <a:latin typeface="Calibri"/>
                <a:cs typeface="Calibri"/>
              </a:rPr>
              <a:t> </a:t>
            </a:r>
            <a:r>
              <a:rPr lang="en-US" sz="1200" spc="-10" dirty="0">
                <a:latin typeface="Calibri"/>
                <a:cs typeface="Calibri"/>
              </a:rPr>
              <a:t>Executive</a:t>
            </a:r>
            <a:r>
              <a:rPr lang="en-US" sz="1200" spc="20" dirty="0">
                <a:latin typeface="Calibri"/>
                <a:cs typeface="Calibri"/>
              </a:rPr>
              <a:t> </a:t>
            </a:r>
            <a:r>
              <a:rPr lang="en-US" sz="1200" spc="-20" dirty="0">
                <a:latin typeface="Calibri"/>
                <a:cs typeface="Calibri"/>
              </a:rPr>
              <a:t>Director</a:t>
            </a:r>
            <a:r>
              <a:rPr lang="en-US" sz="1200" spc="-55" dirty="0">
                <a:latin typeface="Calibri"/>
                <a:cs typeface="Calibri"/>
              </a:rPr>
              <a:t> </a:t>
            </a:r>
            <a:r>
              <a:rPr lang="en-US" sz="1200" dirty="0">
                <a:latin typeface="Calibri"/>
                <a:cs typeface="Calibri"/>
              </a:rPr>
              <a:t>in</a:t>
            </a:r>
            <a:r>
              <a:rPr lang="en-US" sz="1200" spc="15" dirty="0">
                <a:latin typeface="Calibri"/>
                <a:cs typeface="Calibri"/>
              </a:rPr>
              <a:t> </a:t>
            </a:r>
            <a:r>
              <a:rPr lang="en-US" sz="1200" spc="-35" dirty="0">
                <a:latin typeface="Calibri"/>
                <a:cs typeface="Calibri"/>
              </a:rPr>
              <a:t>York,</a:t>
            </a:r>
            <a:r>
              <a:rPr lang="en-US" sz="1200" dirty="0">
                <a:latin typeface="Calibri"/>
                <a:cs typeface="Calibri"/>
              </a:rPr>
              <a:t> </a:t>
            </a:r>
            <a:r>
              <a:rPr lang="en-US" sz="1200" spc="-45" dirty="0">
                <a:latin typeface="Calibri"/>
                <a:cs typeface="Calibri"/>
              </a:rPr>
              <a:t>PA.</a:t>
            </a:r>
            <a:r>
              <a:rPr lang="en-US" sz="1200" spc="-55" dirty="0">
                <a:latin typeface="Calibri"/>
                <a:cs typeface="Calibri"/>
              </a:rPr>
              <a:t> </a:t>
            </a:r>
            <a:r>
              <a:rPr lang="en-US" sz="1200" dirty="0">
                <a:latin typeface="Calibri"/>
                <a:cs typeface="Calibri"/>
              </a:rPr>
              <a:t>Next,</a:t>
            </a:r>
            <a:r>
              <a:rPr lang="en-US" sz="1200" spc="-25" dirty="0">
                <a:latin typeface="Calibri"/>
                <a:cs typeface="Calibri"/>
              </a:rPr>
              <a:t> </a:t>
            </a:r>
            <a:r>
              <a:rPr lang="en-US" sz="1200" dirty="0">
                <a:latin typeface="Calibri"/>
                <a:cs typeface="Calibri"/>
              </a:rPr>
              <a:t>he</a:t>
            </a:r>
            <a:r>
              <a:rPr lang="en-US" sz="1200" spc="20" dirty="0">
                <a:latin typeface="Calibri"/>
                <a:cs typeface="Calibri"/>
              </a:rPr>
              <a:t> </a:t>
            </a:r>
            <a:r>
              <a:rPr lang="en-US" sz="1200" dirty="0">
                <a:latin typeface="Calibri"/>
                <a:cs typeface="Calibri"/>
              </a:rPr>
              <a:t>was</a:t>
            </a:r>
            <a:r>
              <a:rPr lang="en-US" sz="1200" spc="35" dirty="0">
                <a:latin typeface="Calibri"/>
                <a:cs typeface="Calibri"/>
              </a:rPr>
              <a:t> </a:t>
            </a:r>
            <a:r>
              <a:rPr lang="en-US" sz="1200" spc="-10" dirty="0">
                <a:latin typeface="Calibri"/>
                <a:cs typeface="Calibri"/>
              </a:rPr>
              <a:t>Regional</a:t>
            </a:r>
            <a:r>
              <a:rPr lang="en-US" sz="1200" spc="-40" dirty="0">
                <a:latin typeface="Calibri"/>
                <a:cs typeface="Calibri"/>
              </a:rPr>
              <a:t> </a:t>
            </a:r>
            <a:r>
              <a:rPr lang="en-US" sz="1200" dirty="0">
                <a:latin typeface="Calibri"/>
                <a:cs typeface="Calibri"/>
              </a:rPr>
              <a:t>Assistant</a:t>
            </a:r>
            <a:r>
              <a:rPr lang="en-US" sz="1200" spc="-20" dirty="0">
                <a:latin typeface="Calibri"/>
                <a:cs typeface="Calibri"/>
              </a:rPr>
              <a:t> </a:t>
            </a:r>
            <a:r>
              <a:rPr lang="en-US" sz="1200" spc="-25" dirty="0">
                <a:latin typeface="Calibri"/>
                <a:cs typeface="Calibri"/>
              </a:rPr>
              <a:t>and </a:t>
            </a:r>
            <a:r>
              <a:rPr lang="en-US" sz="1200" dirty="0">
                <a:latin typeface="Calibri"/>
                <a:cs typeface="Calibri"/>
              </a:rPr>
              <a:t>then</a:t>
            </a:r>
            <a:r>
              <a:rPr lang="en-US" sz="1200" spc="-65" dirty="0">
                <a:latin typeface="Calibri"/>
                <a:cs typeface="Calibri"/>
              </a:rPr>
              <a:t> </a:t>
            </a:r>
            <a:r>
              <a:rPr lang="en-US" sz="1200" spc="-10" dirty="0">
                <a:latin typeface="Calibri"/>
                <a:cs typeface="Calibri"/>
              </a:rPr>
              <a:t>Regional</a:t>
            </a:r>
            <a:r>
              <a:rPr lang="en-US" sz="1200" spc="-35" dirty="0">
                <a:latin typeface="Calibri"/>
                <a:cs typeface="Calibri"/>
              </a:rPr>
              <a:t> </a:t>
            </a:r>
            <a:r>
              <a:rPr lang="en-US" sz="1200" dirty="0">
                <a:latin typeface="Calibri"/>
                <a:cs typeface="Calibri"/>
              </a:rPr>
              <a:t>PB</a:t>
            </a:r>
            <a:r>
              <a:rPr lang="en-US" sz="1200" spc="5" dirty="0">
                <a:latin typeface="Calibri"/>
                <a:cs typeface="Calibri"/>
              </a:rPr>
              <a:t> </a:t>
            </a:r>
            <a:r>
              <a:rPr lang="en-US" sz="1200" spc="-20" dirty="0">
                <a:latin typeface="Calibri"/>
                <a:cs typeface="Calibri"/>
              </a:rPr>
              <a:t>Director</a:t>
            </a:r>
            <a:r>
              <a:rPr lang="en-US" sz="1200" spc="-65" dirty="0">
                <a:latin typeface="Calibri"/>
                <a:cs typeface="Calibri"/>
              </a:rPr>
              <a:t> </a:t>
            </a:r>
            <a:r>
              <a:rPr lang="en-US" sz="1200" dirty="0">
                <a:latin typeface="Calibri"/>
                <a:cs typeface="Calibri"/>
              </a:rPr>
              <a:t>in</a:t>
            </a:r>
            <a:r>
              <a:rPr lang="en-US" sz="1200" spc="-5" dirty="0">
                <a:latin typeface="Calibri"/>
                <a:cs typeface="Calibri"/>
              </a:rPr>
              <a:t> </a:t>
            </a:r>
            <a:r>
              <a:rPr lang="en-US" sz="1200" dirty="0">
                <a:latin typeface="Calibri"/>
                <a:cs typeface="Calibri"/>
              </a:rPr>
              <a:t>the</a:t>
            </a:r>
            <a:r>
              <a:rPr lang="en-US" sz="1200" spc="-25" dirty="0">
                <a:latin typeface="Calibri"/>
                <a:cs typeface="Calibri"/>
              </a:rPr>
              <a:t> </a:t>
            </a:r>
            <a:r>
              <a:rPr lang="en-US" sz="1200" spc="-20" dirty="0">
                <a:latin typeface="Calibri"/>
                <a:cs typeface="Calibri"/>
              </a:rPr>
              <a:t>Denver</a:t>
            </a:r>
            <a:r>
              <a:rPr lang="en-US" sz="1200" spc="-35" dirty="0">
                <a:latin typeface="Calibri"/>
                <a:cs typeface="Calibri"/>
              </a:rPr>
              <a:t> </a:t>
            </a:r>
            <a:r>
              <a:rPr lang="en-US" sz="1200" spc="-10" dirty="0">
                <a:latin typeface="Calibri"/>
                <a:cs typeface="Calibri"/>
              </a:rPr>
              <a:t>Regional</a:t>
            </a:r>
            <a:r>
              <a:rPr lang="en-US" sz="1200" spc="-50" dirty="0">
                <a:latin typeface="Calibri"/>
                <a:cs typeface="Calibri"/>
              </a:rPr>
              <a:t> </a:t>
            </a:r>
            <a:r>
              <a:rPr lang="en-US" sz="1200" dirty="0">
                <a:latin typeface="Calibri"/>
                <a:cs typeface="Calibri"/>
              </a:rPr>
              <a:t>Office.</a:t>
            </a:r>
            <a:r>
              <a:rPr lang="en-US" sz="1200" spc="-25" dirty="0">
                <a:latin typeface="Calibri"/>
                <a:cs typeface="Calibri"/>
              </a:rPr>
              <a:t> </a:t>
            </a:r>
            <a:r>
              <a:rPr lang="en-US" sz="1200" dirty="0">
                <a:latin typeface="Calibri"/>
                <a:cs typeface="Calibri"/>
              </a:rPr>
              <a:t>From 1982</a:t>
            </a:r>
            <a:r>
              <a:rPr lang="en-US" sz="1200" spc="20" dirty="0">
                <a:latin typeface="Calibri"/>
                <a:cs typeface="Calibri"/>
              </a:rPr>
              <a:t> </a:t>
            </a:r>
            <a:r>
              <a:rPr lang="en-US" sz="1200" dirty="0">
                <a:latin typeface="Calibri"/>
                <a:cs typeface="Calibri"/>
              </a:rPr>
              <a:t>to</a:t>
            </a:r>
            <a:r>
              <a:rPr lang="en-US" sz="1200" spc="-15" dirty="0">
                <a:latin typeface="Calibri"/>
                <a:cs typeface="Calibri"/>
              </a:rPr>
              <a:t> </a:t>
            </a:r>
            <a:r>
              <a:rPr lang="en-US" sz="1200" dirty="0">
                <a:latin typeface="Calibri"/>
                <a:cs typeface="Calibri"/>
              </a:rPr>
              <a:t>2008</a:t>
            </a:r>
            <a:r>
              <a:rPr lang="en-US" sz="1200" spc="25" dirty="0">
                <a:latin typeface="Calibri"/>
                <a:cs typeface="Calibri"/>
              </a:rPr>
              <a:t> </a:t>
            </a:r>
            <a:r>
              <a:rPr lang="en-US" sz="1200" dirty="0">
                <a:latin typeface="Calibri"/>
                <a:cs typeface="Calibri"/>
              </a:rPr>
              <a:t>he</a:t>
            </a:r>
            <a:r>
              <a:rPr lang="en-US" sz="1200" spc="5" dirty="0">
                <a:latin typeface="Calibri"/>
                <a:cs typeface="Calibri"/>
              </a:rPr>
              <a:t> </a:t>
            </a:r>
            <a:r>
              <a:rPr lang="en-US" sz="1200" dirty="0">
                <a:latin typeface="Calibri"/>
                <a:cs typeface="Calibri"/>
              </a:rPr>
              <a:t>served</a:t>
            </a:r>
            <a:r>
              <a:rPr lang="en-US" sz="1200" spc="-30" dirty="0">
                <a:latin typeface="Calibri"/>
                <a:cs typeface="Calibri"/>
              </a:rPr>
              <a:t> </a:t>
            </a:r>
            <a:r>
              <a:rPr lang="en-US" sz="1200" dirty="0">
                <a:latin typeface="Calibri"/>
                <a:cs typeface="Calibri"/>
              </a:rPr>
              <a:t>in</a:t>
            </a:r>
            <a:r>
              <a:rPr lang="en-US" sz="1200" spc="-5" dirty="0">
                <a:latin typeface="Calibri"/>
                <a:cs typeface="Calibri"/>
              </a:rPr>
              <a:t> </a:t>
            </a:r>
            <a:r>
              <a:rPr lang="en-US" sz="1200" spc="-10" dirty="0">
                <a:latin typeface="Calibri"/>
                <a:cs typeface="Calibri"/>
              </a:rPr>
              <a:t>various roles</a:t>
            </a:r>
            <a:r>
              <a:rPr lang="en-US" sz="1200" spc="-5" dirty="0">
                <a:latin typeface="Calibri"/>
                <a:cs typeface="Calibri"/>
              </a:rPr>
              <a:t> </a:t>
            </a:r>
            <a:r>
              <a:rPr lang="en-US" sz="1200" dirty="0">
                <a:latin typeface="Calibri"/>
                <a:cs typeface="Calibri"/>
              </a:rPr>
              <a:t>at</a:t>
            </a:r>
            <a:r>
              <a:rPr lang="en-US" sz="1200" spc="5" dirty="0">
                <a:latin typeface="Calibri"/>
                <a:cs typeface="Calibri"/>
              </a:rPr>
              <a:t> </a:t>
            </a:r>
            <a:r>
              <a:rPr lang="en-US" sz="1200" dirty="0">
                <a:latin typeface="Calibri"/>
                <a:cs typeface="Calibri"/>
              </a:rPr>
              <a:t>the</a:t>
            </a:r>
            <a:r>
              <a:rPr lang="en-US" sz="1200" spc="-10" dirty="0">
                <a:latin typeface="Calibri"/>
                <a:cs typeface="Calibri"/>
              </a:rPr>
              <a:t> National</a:t>
            </a:r>
            <a:r>
              <a:rPr lang="en-US" sz="1200" spc="-50" dirty="0">
                <a:latin typeface="Calibri"/>
                <a:cs typeface="Calibri"/>
              </a:rPr>
              <a:t> </a:t>
            </a:r>
            <a:r>
              <a:rPr lang="en-US" sz="1200" dirty="0">
                <a:latin typeface="Calibri"/>
                <a:cs typeface="Calibri"/>
              </a:rPr>
              <a:t>Office,</a:t>
            </a:r>
            <a:r>
              <a:rPr lang="en-US" sz="1200" spc="-25" dirty="0">
                <a:latin typeface="Calibri"/>
                <a:cs typeface="Calibri"/>
              </a:rPr>
              <a:t> </a:t>
            </a:r>
            <a:r>
              <a:rPr lang="en-US" sz="1200" spc="-20" dirty="0">
                <a:latin typeface="Calibri"/>
                <a:cs typeface="Calibri"/>
              </a:rPr>
              <a:t>starting</a:t>
            </a:r>
            <a:r>
              <a:rPr lang="en-US" sz="1200" spc="-55" dirty="0">
                <a:latin typeface="Calibri"/>
                <a:cs typeface="Calibri"/>
              </a:rPr>
              <a:t> </a:t>
            </a:r>
            <a:r>
              <a:rPr lang="en-US" sz="1200" dirty="0">
                <a:latin typeface="Calibri"/>
                <a:cs typeface="Calibri"/>
              </a:rPr>
              <a:t>as</a:t>
            </a:r>
            <a:r>
              <a:rPr lang="en-US" sz="1200" spc="20" dirty="0">
                <a:latin typeface="Calibri"/>
                <a:cs typeface="Calibri"/>
              </a:rPr>
              <a:t> </a:t>
            </a:r>
            <a:r>
              <a:rPr lang="en-US" sz="1200" spc="-10" dirty="0">
                <a:latin typeface="Calibri"/>
                <a:cs typeface="Calibri"/>
              </a:rPr>
              <a:t>National</a:t>
            </a:r>
            <a:r>
              <a:rPr lang="en-US" sz="1200" spc="-50" dirty="0">
                <a:latin typeface="Calibri"/>
                <a:cs typeface="Calibri"/>
              </a:rPr>
              <a:t> </a:t>
            </a:r>
            <a:r>
              <a:rPr lang="en-US" sz="1200" spc="-20" dirty="0">
                <a:latin typeface="Calibri"/>
                <a:cs typeface="Calibri"/>
              </a:rPr>
              <a:t>Program</a:t>
            </a:r>
            <a:r>
              <a:rPr lang="en-US" sz="1200" spc="10" dirty="0">
                <a:latin typeface="Calibri"/>
                <a:cs typeface="Calibri"/>
              </a:rPr>
              <a:t> </a:t>
            </a:r>
            <a:r>
              <a:rPr lang="en-US" sz="1200" spc="-45" dirty="0">
                <a:latin typeface="Calibri"/>
                <a:cs typeface="Calibri"/>
              </a:rPr>
              <a:t>Director,</a:t>
            </a:r>
            <a:r>
              <a:rPr lang="en-US" sz="1200" spc="-65" dirty="0">
                <a:latin typeface="Calibri"/>
                <a:cs typeface="Calibri"/>
              </a:rPr>
              <a:t> </a:t>
            </a:r>
            <a:r>
              <a:rPr lang="en-US" sz="1200" dirty="0">
                <a:latin typeface="Calibri"/>
                <a:cs typeface="Calibri"/>
              </a:rPr>
              <a:t>which</a:t>
            </a:r>
            <a:r>
              <a:rPr lang="en-US" sz="1200" spc="10" dirty="0">
                <a:latin typeface="Calibri"/>
                <a:cs typeface="Calibri"/>
              </a:rPr>
              <a:t> </a:t>
            </a:r>
            <a:r>
              <a:rPr lang="en-US" sz="1200" dirty="0">
                <a:latin typeface="Calibri"/>
                <a:cs typeface="Calibri"/>
              </a:rPr>
              <a:t>included</a:t>
            </a:r>
            <a:r>
              <a:rPr lang="en-US" sz="1200" spc="-20" dirty="0">
                <a:latin typeface="Calibri"/>
                <a:cs typeface="Calibri"/>
              </a:rPr>
              <a:t> </a:t>
            </a:r>
            <a:r>
              <a:rPr lang="en-US" sz="1200" dirty="0">
                <a:latin typeface="Calibri"/>
                <a:cs typeface="Calibri"/>
              </a:rPr>
              <a:t>being</a:t>
            </a:r>
            <a:r>
              <a:rPr lang="en-US" sz="1200" spc="-25" dirty="0">
                <a:latin typeface="Calibri"/>
                <a:cs typeface="Calibri"/>
              </a:rPr>
              <a:t> </a:t>
            </a:r>
            <a:r>
              <a:rPr lang="en-US" sz="1200" spc="-10" dirty="0">
                <a:latin typeface="Calibri"/>
                <a:cs typeface="Calibri"/>
              </a:rPr>
              <a:t>NAJAC </a:t>
            </a:r>
            <a:r>
              <a:rPr lang="en-US" sz="1200" spc="-25" dirty="0">
                <a:latin typeface="Calibri"/>
                <a:cs typeface="Calibri"/>
              </a:rPr>
              <a:t>Conference</a:t>
            </a:r>
            <a:r>
              <a:rPr lang="en-US" sz="1200" spc="-90" dirty="0">
                <a:latin typeface="Calibri"/>
                <a:cs typeface="Calibri"/>
              </a:rPr>
              <a:t> </a:t>
            </a:r>
            <a:r>
              <a:rPr lang="en-US" sz="1200" spc="-45" dirty="0">
                <a:latin typeface="Calibri"/>
                <a:cs typeface="Calibri"/>
              </a:rPr>
              <a:t>Director,</a:t>
            </a:r>
            <a:r>
              <a:rPr lang="en-US" sz="1200" spc="-65" dirty="0">
                <a:latin typeface="Calibri"/>
                <a:cs typeface="Calibri"/>
              </a:rPr>
              <a:t> </a:t>
            </a:r>
            <a:r>
              <a:rPr lang="en-US" sz="1200" dirty="0">
                <a:latin typeface="Calibri"/>
                <a:cs typeface="Calibri"/>
              </a:rPr>
              <a:t>and</a:t>
            </a:r>
            <a:r>
              <a:rPr lang="en-US" sz="1200" spc="-35" dirty="0">
                <a:latin typeface="Calibri"/>
                <a:cs typeface="Calibri"/>
              </a:rPr>
              <a:t> </a:t>
            </a:r>
            <a:r>
              <a:rPr lang="en-US" sz="1200" dirty="0">
                <a:latin typeface="Calibri"/>
                <a:cs typeface="Calibri"/>
              </a:rPr>
              <a:t>most</a:t>
            </a:r>
            <a:r>
              <a:rPr lang="en-US" sz="1200" spc="15" dirty="0">
                <a:latin typeface="Calibri"/>
                <a:cs typeface="Calibri"/>
              </a:rPr>
              <a:t> </a:t>
            </a:r>
            <a:r>
              <a:rPr lang="en-US" sz="1200" spc="-20" dirty="0">
                <a:latin typeface="Calibri"/>
                <a:cs typeface="Calibri"/>
              </a:rPr>
              <a:t>memorably</a:t>
            </a:r>
            <a:r>
              <a:rPr lang="en-US" sz="1200" spc="-85" dirty="0">
                <a:latin typeface="Calibri"/>
                <a:cs typeface="Calibri"/>
              </a:rPr>
              <a:t> </a:t>
            </a:r>
            <a:r>
              <a:rPr lang="en-US" sz="1200" dirty="0">
                <a:latin typeface="Calibri"/>
                <a:cs typeface="Calibri"/>
              </a:rPr>
              <a:t>as</a:t>
            </a:r>
            <a:r>
              <a:rPr lang="en-US" sz="1200" spc="35" dirty="0">
                <a:latin typeface="Calibri"/>
                <a:cs typeface="Calibri"/>
              </a:rPr>
              <a:t> </a:t>
            </a:r>
            <a:r>
              <a:rPr lang="en-US" sz="1200" dirty="0">
                <a:latin typeface="Calibri"/>
                <a:cs typeface="Calibri"/>
              </a:rPr>
              <a:t>VP</a:t>
            </a:r>
            <a:r>
              <a:rPr lang="en-US" sz="1200" spc="-5" dirty="0">
                <a:latin typeface="Calibri"/>
                <a:cs typeface="Calibri"/>
              </a:rPr>
              <a:t> </a:t>
            </a:r>
            <a:r>
              <a:rPr lang="en-US" sz="1200" dirty="0">
                <a:latin typeface="Calibri"/>
                <a:cs typeface="Calibri"/>
              </a:rPr>
              <a:t>&amp;</a:t>
            </a:r>
            <a:r>
              <a:rPr lang="en-US" sz="1200" spc="-20" dirty="0">
                <a:latin typeface="Calibri"/>
                <a:cs typeface="Calibri"/>
              </a:rPr>
              <a:t> </a:t>
            </a:r>
            <a:r>
              <a:rPr lang="en-US" sz="1200" spc="-10" dirty="0">
                <a:latin typeface="Calibri"/>
                <a:cs typeface="Calibri"/>
              </a:rPr>
              <a:t>Executive</a:t>
            </a:r>
            <a:r>
              <a:rPr lang="en-US" sz="1200" spc="20" dirty="0">
                <a:latin typeface="Calibri"/>
                <a:cs typeface="Calibri"/>
              </a:rPr>
              <a:t> </a:t>
            </a:r>
            <a:r>
              <a:rPr lang="en-US" sz="1200" spc="-10" dirty="0">
                <a:latin typeface="Calibri"/>
                <a:cs typeface="Calibri"/>
              </a:rPr>
              <a:t>Assistant</a:t>
            </a:r>
            <a:r>
              <a:rPr lang="en-US" sz="1200" spc="-35" dirty="0">
                <a:latin typeface="Calibri"/>
                <a:cs typeface="Calibri"/>
              </a:rPr>
              <a:t> </a:t>
            </a:r>
            <a:r>
              <a:rPr lang="en-US" sz="1200" dirty="0">
                <a:latin typeface="Calibri"/>
                <a:cs typeface="Calibri"/>
              </a:rPr>
              <a:t>to </a:t>
            </a:r>
            <a:r>
              <a:rPr lang="en-US" sz="1200" spc="-20" dirty="0">
                <a:latin typeface="Calibri"/>
                <a:cs typeface="Calibri"/>
              </a:rPr>
              <a:t>CEO’s</a:t>
            </a:r>
            <a:r>
              <a:rPr lang="en-US" sz="1200" spc="30" dirty="0">
                <a:latin typeface="Calibri"/>
                <a:cs typeface="Calibri"/>
              </a:rPr>
              <a:t> </a:t>
            </a:r>
            <a:r>
              <a:rPr lang="en-US" sz="1200" dirty="0">
                <a:latin typeface="Calibri"/>
                <a:cs typeface="Calibri"/>
              </a:rPr>
              <a:t>Karl</a:t>
            </a:r>
            <a:r>
              <a:rPr lang="en-US" sz="1200" spc="35" dirty="0">
                <a:latin typeface="Calibri"/>
                <a:cs typeface="Calibri"/>
              </a:rPr>
              <a:t> </a:t>
            </a:r>
            <a:r>
              <a:rPr lang="en-US" sz="1200" dirty="0" err="1">
                <a:latin typeface="Calibri"/>
                <a:cs typeface="Calibri"/>
              </a:rPr>
              <a:t>Flemke</a:t>
            </a:r>
            <a:r>
              <a:rPr lang="en-US" sz="1200" spc="45" dirty="0">
                <a:latin typeface="Calibri"/>
                <a:cs typeface="Calibri"/>
              </a:rPr>
              <a:t> </a:t>
            </a:r>
            <a:r>
              <a:rPr lang="en-US" sz="1200" spc="-25" dirty="0">
                <a:latin typeface="Calibri"/>
                <a:cs typeface="Calibri"/>
              </a:rPr>
              <a:t>and </a:t>
            </a:r>
            <a:r>
              <a:rPr lang="en-US" sz="1200" dirty="0">
                <a:latin typeface="Calibri"/>
                <a:cs typeface="Calibri"/>
              </a:rPr>
              <a:t>Jim</a:t>
            </a:r>
            <a:r>
              <a:rPr lang="en-US" sz="1200" spc="25" dirty="0">
                <a:latin typeface="Calibri"/>
                <a:cs typeface="Calibri"/>
              </a:rPr>
              <a:t> </a:t>
            </a:r>
            <a:r>
              <a:rPr lang="en-US" sz="1200" dirty="0">
                <a:latin typeface="Calibri"/>
                <a:cs typeface="Calibri"/>
              </a:rPr>
              <a:t>Hayes.</a:t>
            </a:r>
            <a:r>
              <a:rPr lang="en-US" sz="1200" spc="60" dirty="0">
                <a:latin typeface="Calibri"/>
                <a:cs typeface="Calibri"/>
              </a:rPr>
              <a:t> </a:t>
            </a:r>
            <a:r>
              <a:rPr lang="en-US" sz="1200" spc="-75" dirty="0">
                <a:latin typeface="Calibri"/>
                <a:cs typeface="Calibri"/>
              </a:rPr>
              <a:t>Today,</a:t>
            </a:r>
            <a:r>
              <a:rPr lang="en-US" sz="1200" spc="-90" dirty="0">
                <a:latin typeface="Calibri"/>
                <a:cs typeface="Calibri"/>
              </a:rPr>
              <a:t> </a:t>
            </a:r>
            <a:r>
              <a:rPr lang="en-US" sz="1200" spc="-10" dirty="0">
                <a:latin typeface="Calibri"/>
                <a:cs typeface="Calibri"/>
              </a:rPr>
              <a:t>Frank</a:t>
            </a:r>
            <a:r>
              <a:rPr lang="en-US" sz="1200" spc="-40" dirty="0">
                <a:latin typeface="Calibri"/>
                <a:cs typeface="Calibri"/>
              </a:rPr>
              <a:t> </a:t>
            </a:r>
            <a:r>
              <a:rPr lang="en-US" sz="1200" dirty="0">
                <a:latin typeface="Calibri"/>
                <a:cs typeface="Calibri"/>
              </a:rPr>
              <a:t>is</a:t>
            </a:r>
            <a:r>
              <a:rPr lang="en-US" sz="1200" spc="25" dirty="0">
                <a:latin typeface="Calibri"/>
                <a:cs typeface="Calibri"/>
              </a:rPr>
              <a:t> </a:t>
            </a:r>
            <a:r>
              <a:rPr lang="en-US" sz="1200" dirty="0">
                <a:latin typeface="Calibri"/>
                <a:cs typeface="Calibri"/>
              </a:rPr>
              <a:t>a</a:t>
            </a:r>
            <a:r>
              <a:rPr lang="en-US" sz="1200" spc="15" dirty="0">
                <a:latin typeface="Calibri"/>
                <a:cs typeface="Calibri"/>
              </a:rPr>
              <a:t> </a:t>
            </a:r>
            <a:r>
              <a:rPr lang="en-US" sz="1200" dirty="0">
                <a:latin typeface="Calibri"/>
                <a:cs typeface="Calibri"/>
              </a:rPr>
              <a:t>Great</a:t>
            </a:r>
            <a:r>
              <a:rPr lang="en-US" sz="1200" spc="-30" dirty="0">
                <a:latin typeface="Calibri"/>
                <a:cs typeface="Calibri"/>
              </a:rPr>
              <a:t> </a:t>
            </a:r>
            <a:r>
              <a:rPr lang="en-US" sz="1200" dirty="0">
                <a:latin typeface="Calibri"/>
                <a:cs typeface="Calibri"/>
              </a:rPr>
              <a:t>Clips</a:t>
            </a:r>
            <a:r>
              <a:rPr lang="en-US" sz="1200" spc="-10" dirty="0">
                <a:latin typeface="Calibri"/>
                <a:cs typeface="Calibri"/>
              </a:rPr>
              <a:t> </a:t>
            </a:r>
            <a:r>
              <a:rPr lang="en-US" sz="1200" spc="-20" dirty="0">
                <a:latin typeface="Calibri"/>
                <a:cs typeface="Calibri"/>
              </a:rPr>
              <a:t>franchisee</a:t>
            </a:r>
            <a:r>
              <a:rPr lang="en-US" sz="1200" spc="-60" dirty="0">
                <a:latin typeface="Calibri"/>
                <a:cs typeface="Calibri"/>
              </a:rPr>
              <a:t> </a:t>
            </a:r>
            <a:r>
              <a:rPr lang="en-US" sz="1200" dirty="0">
                <a:latin typeface="Calibri"/>
                <a:cs typeface="Calibri"/>
              </a:rPr>
              <a:t>in</a:t>
            </a:r>
            <a:r>
              <a:rPr lang="en-US" sz="1200" spc="5" dirty="0">
                <a:latin typeface="Calibri"/>
                <a:cs typeface="Calibri"/>
              </a:rPr>
              <a:t> </a:t>
            </a:r>
            <a:r>
              <a:rPr lang="en-US" sz="1200" spc="-20" dirty="0">
                <a:latin typeface="Calibri"/>
                <a:cs typeface="Calibri"/>
              </a:rPr>
              <a:t>Colorado</a:t>
            </a:r>
            <a:r>
              <a:rPr lang="en-US" sz="1200" spc="-55" dirty="0">
                <a:latin typeface="Calibri"/>
                <a:cs typeface="Calibri"/>
              </a:rPr>
              <a:t> </a:t>
            </a:r>
            <a:r>
              <a:rPr lang="en-US" sz="1200" dirty="0">
                <a:latin typeface="Calibri"/>
                <a:cs typeface="Calibri"/>
              </a:rPr>
              <a:t>Springs,</a:t>
            </a:r>
            <a:r>
              <a:rPr lang="en-US" sz="1200" spc="-45" dirty="0">
                <a:latin typeface="Calibri"/>
                <a:cs typeface="Calibri"/>
              </a:rPr>
              <a:t> </a:t>
            </a:r>
            <a:r>
              <a:rPr lang="en-US" sz="1200" spc="-25" dirty="0">
                <a:latin typeface="Calibri"/>
                <a:cs typeface="Calibri"/>
              </a:rPr>
              <a:t>CO.</a:t>
            </a:r>
            <a:endParaRPr lang="en-US" sz="1200" dirty="0">
              <a:latin typeface="Calibri"/>
              <a:cs typeface="Calibri"/>
            </a:endParaRPr>
          </a:p>
        </p:txBody>
      </p:sp>
      <p:sp>
        <p:nvSpPr>
          <p:cNvPr id="11" name="TextBox 10">
            <a:extLst>
              <a:ext uri="{FF2B5EF4-FFF2-40B4-BE49-F238E27FC236}">
                <a16:creationId xmlns:a16="http://schemas.microsoft.com/office/drawing/2014/main" id="{E0A6DAC2-9658-6D4A-45F9-8AE7CF5A4C50}"/>
              </a:ext>
            </a:extLst>
          </p:cNvPr>
          <p:cNvSpPr txBox="1"/>
          <p:nvPr/>
        </p:nvSpPr>
        <p:spPr>
          <a:xfrm>
            <a:off x="1405822" y="6076368"/>
            <a:ext cx="6258688" cy="1131977"/>
          </a:xfrm>
          <a:prstGeom prst="rect">
            <a:avLst/>
          </a:prstGeom>
          <a:solidFill>
            <a:schemeClr val="bg1"/>
          </a:solidFill>
        </p:spPr>
        <p:txBody>
          <a:bodyPr wrap="square" rtlCol="0">
            <a:spAutoFit/>
          </a:bodyPr>
          <a:lstStyle/>
          <a:p>
            <a:pPr marL="12700">
              <a:lnSpc>
                <a:spcPct val="100000"/>
              </a:lnSpc>
            </a:pPr>
            <a:r>
              <a:rPr lang="en-US" sz="1600" b="1" spc="-20" dirty="0">
                <a:latin typeface="Calibri"/>
                <a:cs typeface="Calibri"/>
              </a:rPr>
              <a:t>Nancy</a:t>
            </a:r>
            <a:r>
              <a:rPr lang="en-US" sz="1600" b="1" spc="-60" dirty="0">
                <a:latin typeface="Calibri"/>
                <a:cs typeface="Calibri"/>
              </a:rPr>
              <a:t> </a:t>
            </a:r>
            <a:r>
              <a:rPr lang="en-US" sz="1600" b="1" spc="-30" dirty="0">
                <a:latin typeface="Calibri"/>
                <a:cs typeface="Calibri"/>
              </a:rPr>
              <a:t>Finke,</a:t>
            </a:r>
            <a:r>
              <a:rPr lang="en-US" sz="1600" b="1" spc="-40" dirty="0">
                <a:latin typeface="Calibri"/>
                <a:cs typeface="Calibri"/>
              </a:rPr>
              <a:t> </a:t>
            </a:r>
            <a:r>
              <a:rPr lang="en-US" sz="1600" b="1" spc="-20" dirty="0">
                <a:latin typeface="Calibri"/>
                <a:cs typeface="Calibri"/>
              </a:rPr>
              <a:t>Chair, </a:t>
            </a:r>
            <a:r>
              <a:rPr lang="en-US" sz="1600" b="1" dirty="0">
                <a:latin typeface="Calibri"/>
                <a:cs typeface="Calibri"/>
              </a:rPr>
              <a:t>Finance</a:t>
            </a:r>
            <a:r>
              <a:rPr lang="en-US" sz="1600" b="1" spc="-70" dirty="0">
                <a:latin typeface="Calibri"/>
                <a:cs typeface="Calibri"/>
              </a:rPr>
              <a:t> </a:t>
            </a:r>
            <a:r>
              <a:rPr lang="en-US" sz="1600" b="1" spc="-10" dirty="0">
                <a:latin typeface="Calibri"/>
                <a:cs typeface="Calibri"/>
              </a:rPr>
              <a:t>Committee</a:t>
            </a:r>
            <a:endParaRPr lang="en-US" sz="1600" dirty="0">
              <a:latin typeface="Calibri"/>
              <a:cs typeface="Calibri"/>
            </a:endParaRPr>
          </a:p>
          <a:p>
            <a:pPr marL="12700" marR="5080">
              <a:lnSpc>
                <a:spcPct val="104700"/>
              </a:lnSpc>
              <a:spcBef>
                <a:spcPts val="155"/>
              </a:spcBef>
            </a:pPr>
            <a:r>
              <a:rPr lang="en-US" sz="1200" dirty="0">
                <a:latin typeface="Calibri"/>
                <a:cs typeface="Calibri"/>
              </a:rPr>
              <a:t>Nancy</a:t>
            </a:r>
            <a:r>
              <a:rPr lang="en-US" sz="1200" spc="-15" dirty="0">
                <a:latin typeface="Calibri"/>
                <a:cs typeface="Calibri"/>
              </a:rPr>
              <a:t> </a:t>
            </a:r>
            <a:r>
              <a:rPr lang="en-US" sz="1200" dirty="0">
                <a:latin typeface="Calibri"/>
                <a:cs typeface="Calibri"/>
              </a:rPr>
              <a:t>joined</a:t>
            </a:r>
            <a:r>
              <a:rPr lang="en-US" sz="1200" spc="-20" dirty="0">
                <a:latin typeface="Calibri"/>
                <a:cs typeface="Calibri"/>
              </a:rPr>
              <a:t> </a:t>
            </a:r>
            <a:r>
              <a:rPr lang="en-US" sz="1200" dirty="0">
                <a:latin typeface="Calibri"/>
                <a:cs typeface="Calibri"/>
              </a:rPr>
              <a:t>JA</a:t>
            </a:r>
            <a:r>
              <a:rPr lang="en-US" sz="1200" spc="10" dirty="0">
                <a:latin typeface="Calibri"/>
                <a:cs typeface="Calibri"/>
              </a:rPr>
              <a:t> </a:t>
            </a:r>
            <a:r>
              <a:rPr lang="en-US" sz="1200" dirty="0">
                <a:latin typeface="Calibri"/>
                <a:cs typeface="Calibri"/>
              </a:rPr>
              <a:t>of the</a:t>
            </a:r>
            <a:r>
              <a:rPr lang="en-US" sz="1200" spc="-25" dirty="0">
                <a:latin typeface="Calibri"/>
                <a:cs typeface="Calibri"/>
              </a:rPr>
              <a:t> </a:t>
            </a:r>
            <a:r>
              <a:rPr lang="en-US" sz="1200" dirty="0">
                <a:latin typeface="Calibri"/>
                <a:cs typeface="Calibri"/>
              </a:rPr>
              <a:t>OKI</a:t>
            </a:r>
            <a:r>
              <a:rPr lang="en-US" sz="1200" spc="5" dirty="0">
                <a:latin typeface="Calibri"/>
                <a:cs typeface="Calibri"/>
              </a:rPr>
              <a:t> </a:t>
            </a:r>
            <a:r>
              <a:rPr lang="en-US" sz="1200" dirty="0">
                <a:latin typeface="Calibri"/>
                <a:cs typeface="Calibri"/>
              </a:rPr>
              <a:t>Partners,</a:t>
            </a:r>
            <a:r>
              <a:rPr lang="en-US" sz="1200" spc="-25" dirty="0">
                <a:latin typeface="Calibri"/>
                <a:cs typeface="Calibri"/>
              </a:rPr>
              <a:t> </a:t>
            </a:r>
            <a:r>
              <a:rPr lang="en-US" sz="1200" dirty="0">
                <a:latin typeface="Calibri"/>
                <a:cs typeface="Calibri"/>
              </a:rPr>
              <a:t>Cincinnati,</a:t>
            </a:r>
            <a:r>
              <a:rPr lang="en-US" sz="1200" spc="-40" dirty="0">
                <a:latin typeface="Calibri"/>
                <a:cs typeface="Calibri"/>
              </a:rPr>
              <a:t> </a:t>
            </a:r>
            <a:r>
              <a:rPr lang="en-US" sz="1200" dirty="0">
                <a:latin typeface="Calibri"/>
                <a:cs typeface="Calibri"/>
              </a:rPr>
              <a:t>OH in</a:t>
            </a:r>
            <a:r>
              <a:rPr lang="en-US" sz="1200" spc="-5" dirty="0">
                <a:latin typeface="Calibri"/>
                <a:cs typeface="Calibri"/>
              </a:rPr>
              <a:t> </a:t>
            </a:r>
            <a:r>
              <a:rPr lang="en-US" sz="1200" dirty="0">
                <a:latin typeface="Calibri"/>
                <a:cs typeface="Calibri"/>
              </a:rPr>
              <a:t>December</a:t>
            </a:r>
            <a:r>
              <a:rPr lang="en-US" sz="1200" spc="-10" dirty="0">
                <a:latin typeface="Calibri"/>
                <a:cs typeface="Calibri"/>
              </a:rPr>
              <a:t> </a:t>
            </a:r>
            <a:r>
              <a:rPr lang="en-US" sz="1200" dirty="0">
                <a:latin typeface="Calibri"/>
                <a:cs typeface="Calibri"/>
              </a:rPr>
              <a:t>2008 and</a:t>
            </a:r>
            <a:r>
              <a:rPr lang="en-US" sz="1200" spc="-15" dirty="0">
                <a:latin typeface="Calibri"/>
                <a:cs typeface="Calibri"/>
              </a:rPr>
              <a:t> </a:t>
            </a:r>
            <a:r>
              <a:rPr lang="en-US" sz="1200" dirty="0">
                <a:latin typeface="Calibri"/>
                <a:cs typeface="Calibri"/>
              </a:rPr>
              <a:t>served</a:t>
            </a:r>
            <a:r>
              <a:rPr lang="en-US" sz="1200" spc="-5" dirty="0">
                <a:latin typeface="Calibri"/>
                <a:cs typeface="Calibri"/>
              </a:rPr>
              <a:t> </a:t>
            </a:r>
            <a:r>
              <a:rPr lang="en-US" sz="1200" dirty="0">
                <a:latin typeface="Calibri"/>
                <a:cs typeface="Calibri"/>
              </a:rPr>
              <a:t>as</a:t>
            </a:r>
            <a:r>
              <a:rPr lang="en-US" sz="1200" spc="-5" dirty="0">
                <a:latin typeface="Calibri"/>
                <a:cs typeface="Calibri"/>
              </a:rPr>
              <a:t> </a:t>
            </a:r>
            <a:r>
              <a:rPr lang="en-US" sz="1200" spc="-10" dirty="0">
                <a:latin typeface="Calibri"/>
                <a:cs typeface="Calibri"/>
              </a:rPr>
              <a:t>Controller</a:t>
            </a:r>
            <a:r>
              <a:rPr lang="en-US" sz="1200" spc="-20" dirty="0">
                <a:latin typeface="Calibri"/>
                <a:cs typeface="Calibri"/>
              </a:rPr>
              <a:t> </a:t>
            </a:r>
            <a:r>
              <a:rPr lang="en-US" sz="1200" spc="-25" dirty="0">
                <a:latin typeface="Calibri"/>
                <a:cs typeface="Calibri"/>
              </a:rPr>
              <a:t>for </a:t>
            </a:r>
            <a:r>
              <a:rPr lang="en-US" sz="1200" dirty="0">
                <a:latin typeface="Calibri"/>
                <a:cs typeface="Calibri"/>
              </a:rPr>
              <a:t>the</a:t>
            </a:r>
            <a:r>
              <a:rPr lang="en-US" sz="1200" spc="-35" dirty="0">
                <a:latin typeface="Calibri"/>
                <a:cs typeface="Calibri"/>
              </a:rPr>
              <a:t> </a:t>
            </a:r>
            <a:r>
              <a:rPr lang="en-US" sz="1200" spc="-10" dirty="0">
                <a:latin typeface="Calibri"/>
                <a:cs typeface="Calibri"/>
              </a:rPr>
              <a:t>organization</a:t>
            </a:r>
            <a:r>
              <a:rPr lang="en-US" sz="1200" spc="-25" dirty="0">
                <a:latin typeface="Calibri"/>
                <a:cs typeface="Calibri"/>
              </a:rPr>
              <a:t> </a:t>
            </a:r>
            <a:r>
              <a:rPr lang="en-US" sz="1200" dirty="0">
                <a:latin typeface="Calibri"/>
                <a:cs typeface="Calibri"/>
              </a:rPr>
              <a:t>for</a:t>
            </a:r>
            <a:r>
              <a:rPr lang="en-US" sz="1200" spc="-25" dirty="0">
                <a:latin typeface="Calibri"/>
                <a:cs typeface="Calibri"/>
              </a:rPr>
              <a:t> </a:t>
            </a:r>
            <a:r>
              <a:rPr lang="en-US" sz="1200" dirty="0">
                <a:latin typeface="Calibri"/>
                <a:cs typeface="Calibri"/>
              </a:rPr>
              <a:t>nearly</a:t>
            </a:r>
            <a:r>
              <a:rPr lang="en-US" sz="1200" spc="-25" dirty="0">
                <a:latin typeface="Calibri"/>
                <a:cs typeface="Calibri"/>
              </a:rPr>
              <a:t> </a:t>
            </a:r>
            <a:r>
              <a:rPr lang="en-US" sz="1200" dirty="0">
                <a:latin typeface="Calibri"/>
                <a:cs typeface="Calibri"/>
              </a:rPr>
              <a:t>10</a:t>
            </a:r>
            <a:r>
              <a:rPr lang="en-US" sz="1200" spc="5" dirty="0">
                <a:latin typeface="Calibri"/>
                <a:cs typeface="Calibri"/>
              </a:rPr>
              <a:t> </a:t>
            </a:r>
            <a:r>
              <a:rPr lang="en-US" sz="1200" dirty="0">
                <a:latin typeface="Calibri"/>
                <a:cs typeface="Calibri"/>
              </a:rPr>
              <a:t>years.</a:t>
            </a:r>
            <a:r>
              <a:rPr lang="en-US" sz="1200" spc="-10" dirty="0">
                <a:latin typeface="Calibri"/>
                <a:cs typeface="Calibri"/>
              </a:rPr>
              <a:t> </a:t>
            </a:r>
            <a:r>
              <a:rPr lang="en-US" sz="1200" dirty="0">
                <a:latin typeface="Calibri"/>
                <a:cs typeface="Calibri"/>
              </a:rPr>
              <a:t>She</a:t>
            </a:r>
            <a:r>
              <a:rPr lang="en-US" sz="1200" spc="-5" dirty="0">
                <a:latin typeface="Calibri"/>
                <a:cs typeface="Calibri"/>
              </a:rPr>
              <a:t> </a:t>
            </a:r>
            <a:r>
              <a:rPr lang="en-US" sz="1200" dirty="0">
                <a:latin typeface="Calibri"/>
                <a:cs typeface="Calibri"/>
              </a:rPr>
              <a:t>served</a:t>
            </a:r>
            <a:r>
              <a:rPr lang="en-US" sz="1200" spc="-15" dirty="0">
                <a:latin typeface="Calibri"/>
                <a:cs typeface="Calibri"/>
              </a:rPr>
              <a:t> </a:t>
            </a:r>
            <a:r>
              <a:rPr lang="en-US" sz="1200" dirty="0">
                <a:latin typeface="Calibri"/>
                <a:cs typeface="Calibri"/>
              </a:rPr>
              <a:t>as</a:t>
            </a:r>
            <a:r>
              <a:rPr lang="en-US" sz="1200" spc="10" dirty="0">
                <a:latin typeface="Calibri"/>
                <a:cs typeface="Calibri"/>
              </a:rPr>
              <a:t> </a:t>
            </a:r>
            <a:r>
              <a:rPr lang="en-US" sz="1200" dirty="0">
                <a:latin typeface="Calibri"/>
                <a:cs typeface="Calibri"/>
              </a:rPr>
              <a:t>the</a:t>
            </a:r>
            <a:r>
              <a:rPr lang="en-US" sz="1200" spc="-20" dirty="0">
                <a:latin typeface="Calibri"/>
                <a:cs typeface="Calibri"/>
              </a:rPr>
              <a:t> </a:t>
            </a:r>
            <a:r>
              <a:rPr lang="en-US" sz="1200" dirty="0">
                <a:latin typeface="Calibri"/>
                <a:cs typeface="Calibri"/>
              </a:rPr>
              <a:t>field</a:t>
            </a:r>
            <a:r>
              <a:rPr lang="en-US" sz="1200" spc="-15" dirty="0">
                <a:latin typeface="Calibri"/>
                <a:cs typeface="Calibri"/>
              </a:rPr>
              <a:t> </a:t>
            </a:r>
            <a:r>
              <a:rPr lang="en-US" sz="1200" spc="-10" dirty="0">
                <a:latin typeface="Calibri"/>
                <a:cs typeface="Calibri"/>
              </a:rPr>
              <a:t>representative</a:t>
            </a:r>
            <a:r>
              <a:rPr lang="en-US" sz="1200" spc="-35" dirty="0">
                <a:latin typeface="Calibri"/>
                <a:cs typeface="Calibri"/>
              </a:rPr>
              <a:t> </a:t>
            </a:r>
            <a:r>
              <a:rPr lang="en-US" sz="1200" dirty="0">
                <a:latin typeface="Calibri"/>
                <a:cs typeface="Calibri"/>
              </a:rPr>
              <a:t>for</a:t>
            </a:r>
            <a:r>
              <a:rPr lang="en-US" sz="1200" spc="-5" dirty="0">
                <a:latin typeface="Calibri"/>
                <a:cs typeface="Calibri"/>
              </a:rPr>
              <a:t> </a:t>
            </a:r>
            <a:r>
              <a:rPr lang="en-US" sz="1200" dirty="0">
                <a:latin typeface="Calibri"/>
                <a:cs typeface="Calibri"/>
              </a:rPr>
              <a:t>the</a:t>
            </a:r>
            <a:r>
              <a:rPr lang="en-US" sz="1200" spc="-20" dirty="0">
                <a:latin typeface="Calibri"/>
                <a:cs typeface="Calibri"/>
              </a:rPr>
              <a:t> </a:t>
            </a:r>
            <a:r>
              <a:rPr lang="en-US" sz="1200" spc="-10" dirty="0">
                <a:latin typeface="Calibri"/>
                <a:cs typeface="Calibri"/>
              </a:rPr>
              <a:t>Controllers </a:t>
            </a:r>
            <a:r>
              <a:rPr lang="en-US" sz="1200" dirty="0">
                <a:latin typeface="Calibri"/>
                <a:cs typeface="Calibri"/>
              </a:rPr>
              <a:t>Group</a:t>
            </a:r>
            <a:r>
              <a:rPr lang="en-US" sz="1200" spc="-30" dirty="0">
                <a:latin typeface="Calibri"/>
                <a:cs typeface="Calibri"/>
              </a:rPr>
              <a:t> </a:t>
            </a:r>
            <a:r>
              <a:rPr lang="en-US" sz="1200" dirty="0">
                <a:latin typeface="Calibri"/>
                <a:cs typeface="Calibri"/>
              </a:rPr>
              <a:t>for</a:t>
            </a:r>
            <a:r>
              <a:rPr lang="en-US" sz="1200" spc="-20" dirty="0">
                <a:latin typeface="Calibri"/>
                <a:cs typeface="Calibri"/>
              </a:rPr>
              <a:t> </a:t>
            </a:r>
            <a:r>
              <a:rPr lang="en-US" sz="1200" dirty="0">
                <a:latin typeface="Calibri"/>
                <a:cs typeface="Calibri"/>
              </a:rPr>
              <a:t>three</a:t>
            </a:r>
            <a:r>
              <a:rPr lang="en-US" sz="1200" spc="-45" dirty="0">
                <a:latin typeface="Calibri"/>
                <a:cs typeface="Calibri"/>
              </a:rPr>
              <a:t> </a:t>
            </a:r>
            <a:r>
              <a:rPr lang="en-US" sz="1200" dirty="0">
                <a:latin typeface="Calibri"/>
                <a:cs typeface="Calibri"/>
              </a:rPr>
              <a:t>years.</a:t>
            </a:r>
            <a:r>
              <a:rPr lang="en-US" sz="1200" spc="-5" dirty="0">
                <a:latin typeface="Calibri"/>
                <a:cs typeface="Calibri"/>
              </a:rPr>
              <a:t> </a:t>
            </a:r>
            <a:r>
              <a:rPr lang="en-US" sz="1200" dirty="0">
                <a:latin typeface="Calibri"/>
                <a:cs typeface="Calibri"/>
              </a:rPr>
              <a:t>She</a:t>
            </a:r>
            <a:r>
              <a:rPr lang="en-US" sz="1200" spc="-20" dirty="0">
                <a:latin typeface="Calibri"/>
                <a:cs typeface="Calibri"/>
              </a:rPr>
              <a:t> </a:t>
            </a:r>
            <a:r>
              <a:rPr lang="en-US" sz="1200" dirty="0">
                <a:latin typeface="Calibri"/>
                <a:cs typeface="Calibri"/>
              </a:rPr>
              <a:t>was</a:t>
            </a:r>
            <a:r>
              <a:rPr lang="en-US" sz="1200" spc="-5" dirty="0">
                <a:latin typeface="Calibri"/>
                <a:cs typeface="Calibri"/>
              </a:rPr>
              <a:t> </a:t>
            </a:r>
            <a:r>
              <a:rPr lang="en-US" sz="1200" dirty="0">
                <a:latin typeface="Calibri"/>
                <a:cs typeface="Calibri"/>
              </a:rPr>
              <a:t>also a</a:t>
            </a:r>
            <a:r>
              <a:rPr lang="en-US" sz="1200" spc="-25" dirty="0">
                <a:latin typeface="Calibri"/>
                <a:cs typeface="Calibri"/>
              </a:rPr>
              <a:t> </a:t>
            </a:r>
            <a:r>
              <a:rPr lang="en-US" sz="1200" dirty="0">
                <a:latin typeface="Calibri"/>
                <a:cs typeface="Calibri"/>
              </a:rPr>
              <a:t>member</a:t>
            </a:r>
            <a:r>
              <a:rPr lang="en-US" sz="1200" spc="-20" dirty="0">
                <a:latin typeface="Calibri"/>
                <a:cs typeface="Calibri"/>
              </a:rPr>
              <a:t> </a:t>
            </a:r>
            <a:r>
              <a:rPr lang="en-US" sz="1200" dirty="0">
                <a:latin typeface="Calibri"/>
                <a:cs typeface="Calibri"/>
              </a:rPr>
              <a:t>of</a:t>
            </a:r>
            <a:r>
              <a:rPr lang="en-US" sz="1200" spc="-15" dirty="0">
                <a:latin typeface="Calibri"/>
                <a:cs typeface="Calibri"/>
              </a:rPr>
              <a:t> </a:t>
            </a:r>
            <a:r>
              <a:rPr lang="en-US" sz="1200" dirty="0">
                <a:latin typeface="Calibri"/>
                <a:cs typeface="Calibri"/>
              </a:rPr>
              <a:t>the</a:t>
            </a:r>
            <a:r>
              <a:rPr lang="en-US" sz="1200" spc="-20" dirty="0">
                <a:latin typeface="Calibri"/>
                <a:cs typeface="Calibri"/>
              </a:rPr>
              <a:t> </a:t>
            </a:r>
            <a:r>
              <a:rPr lang="en-US" sz="1200" dirty="0">
                <a:latin typeface="Calibri"/>
                <a:cs typeface="Calibri"/>
              </a:rPr>
              <a:t>BCRM</a:t>
            </a:r>
            <a:r>
              <a:rPr lang="en-US" sz="1200" spc="-10" dirty="0">
                <a:latin typeface="Calibri"/>
                <a:cs typeface="Calibri"/>
              </a:rPr>
              <a:t> </a:t>
            </a:r>
            <a:r>
              <a:rPr lang="en-US" sz="1200" dirty="0">
                <a:latin typeface="Calibri"/>
                <a:cs typeface="Calibri"/>
              </a:rPr>
              <a:t>Users</a:t>
            </a:r>
            <a:r>
              <a:rPr lang="en-US" sz="1200" spc="-5" dirty="0">
                <a:latin typeface="Calibri"/>
                <a:cs typeface="Calibri"/>
              </a:rPr>
              <a:t> </a:t>
            </a:r>
            <a:r>
              <a:rPr lang="en-US" sz="1200" dirty="0">
                <a:latin typeface="Calibri"/>
                <a:cs typeface="Calibri"/>
              </a:rPr>
              <a:t>Group</a:t>
            </a:r>
            <a:r>
              <a:rPr lang="en-US" sz="1200" spc="-30" dirty="0">
                <a:latin typeface="Calibri"/>
                <a:cs typeface="Calibri"/>
              </a:rPr>
              <a:t> </a:t>
            </a:r>
            <a:r>
              <a:rPr lang="en-US" sz="1200" dirty="0">
                <a:latin typeface="Calibri"/>
                <a:cs typeface="Calibri"/>
              </a:rPr>
              <a:t>for</a:t>
            </a:r>
            <a:r>
              <a:rPr lang="en-US" sz="1200" spc="-20" dirty="0">
                <a:latin typeface="Calibri"/>
                <a:cs typeface="Calibri"/>
              </a:rPr>
              <a:t> </a:t>
            </a:r>
            <a:r>
              <a:rPr lang="en-US" sz="1200" dirty="0">
                <a:latin typeface="Calibri"/>
                <a:cs typeface="Calibri"/>
              </a:rPr>
              <a:t>3+</a:t>
            </a:r>
            <a:r>
              <a:rPr lang="en-US" sz="1200" spc="-10" dirty="0">
                <a:latin typeface="Calibri"/>
                <a:cs typeface="Calibri"/>
              </a:rPr>
              <a:t> </a:t>
            </a:r>
            <a:r>
              <a:rPr lang="en-US" sz="1200" dirty="0">
                <a:latin typeface="Calibri"/>
                <a:cs typeface="Calibri"/>
              </a:rPr>
              <a:t>years.</a:t>
            </a:r>
            <a:r>
              <a:rPr lang="en-US" sz="1200" spc="-25" dirty="0">
                <a:latin typeface="Calibri"/>
                <a:cs typeface="Calibri"/>
              </a:rPr>
              <a:t> </a:t>
            </a:r>
            <a:r>
              <a:rPr lang="en-US" sz="1200" dirty="0">
                <a:latin typeface="Calibri"/>
                <a:cs typeface="Calibri"/>
              </a:rPr>
              <a:t>Nancy</a:t>
            </a:r>
            <a:r>
              <a:rPr lang="en-US" sz="1200" spc="-20" dirty="0">
                <a:latin typeface="Calibri"/>
                <a:cs typeface="Calibri"/>
              </a:rPr>
              <a:t> </a:t>
            </a:r>
            <a:r>
              <a:rPr lang="en-US" sz="1200" spc="-25" dirty="0">
                <a:latin typeface="Calibri"/>
                <a:cs typeface="Calibri"/>
              </a:rPr>
              <a:t>is </a:t>
            </a:r>
            <a:r>
              <a:rPr lang="en-US" sz="1200" spc="-10" dirty="0">
                <a:latin typeface="Calibri"/>
                <a:cs typeface="Calibri"/>
              </a:rPr>
              <a:t>currently</a:t>
            </a:r>
            <a:r>
              <a:rPr lang="en-US" sz="1200" spc="-70" dirty="0">
                <a:latin typeface="Calibri"/>
                <a:cs typeface="Calibri"/>
              </a:rPr>
              <a:t> </a:t>
            </a:r>
            <a:r>
              <a:rPr lang="en-US" sz="1200" dirty="0">
                <a:latin typeface="Calibri"/>
                <a:cs typeface="Calibri"/>
              </a:rPr>
              <a:t>doing</a:t>
            </a:r>
            <a:r>
              <a:rPr lang="en-US" sz="1200" spc="-30" dirty="0">
                <a:latin typeface="Calibri"/>
                <a:cs typeface="Calibri"/>
              </a:rPr>
              <a:t> </a:t>
            </a:r>
            <a:r>
              <a:rPr lang="en-US" sz="1200" dirty="0">
                <a:latin typeface="Calibri"/>
                <a:cs typeface="Calibri"/>
              </a:rPr>
              <a:t>some</a:t>
            </a:r>
            <a:r>
              <a:rPr lang="en-US" sz="1200" spc="10" dirty="0">
                <a:latin typeface="Calibri"/>
                <a:cs typeface="Calibri"/>
              </a:rPr>
              <a:t> </a:t>
            </a:r>
            <a:r>
              <a:rPr lang="en-US" sz="1200" dirty="0">
                <a:latin typeface="Calibri"/>
                <a:cs typeface="Calibri"/>
              </a:rPr>
              <a:t>contract</a:t>
            </a:r>
            <a:r>
              <a:rPr lang="en-US" sz="1200" spc="-15" dirty="0">
                <a:latin typeface="Calibri"/>
                <a:cs typeface="Calibri"/>
              </a:rPr>
              <a:t> </a:t>
            </a:r>
            <a:r>
              <a:rPr lang="en-US" sz="1200" dirty="0">
                <a:latin typeface="Calibri"/>
                <a:cs typeface="Calibri"/>
              </a:rPr>
              <a:t>work and</a:t>
            </a:r>
            <a:r>
              <a:rPr lang="en-US" sz="1200" spc="-25" dirty="0">
                <a:latin typeface="Calibri"/>
                <a:cs typeface="Calibri"/>
              </a:rPr>
              <a:t> </a:t>
            </a:r>
            <a:r>
              <a:rPr lang="en-US" sz="1200" spc="-10" dirty="0">
                <a:latin typeface="Calibri"/>
                <a:cs typeface="Calibri"/>
              </a:rPr>
              <a:t>stays</a:t>
            </a:r>
            <a:r>
              <a:rPr lang="en-US" sz="1200" spc="-5" dirty="0">
                <a:latin typeface="Calibri"/>
                <a:cs typeface="Calibri"/>
              </a:rPr>
              <a:t> </a:t>
            </a:r>
            <a:r>
              <a:rPr lang="en-US" sz="1200" dirty="0">
                <a:latin typeface="Calibri"/>
                <a:cs typeface="Calibri"/>
              </a:rPr>
              <a:t>connected</a:t>
            </a:r>
            <a:r>
              <a:rPr lang="en-US" sz="1200" spc="-25" dirty="0">
                <a:latin typeface="Calibri"/>
                <a:cs typeface="Calibri"/>
              </a:rPr>
              <a:t> </a:t>
            </a:r>
            <a:r>
              <a:rPr lang="en-US" sz="1200" dirty="0">
                <a:latin typeface="Calibri"/>
                <a:cs typeface="Calibri"/>
              </a:rPr>
              <a:t>with</a:t>
            </a:r>
            <a:r>
              <a:rPr lang="en-US" sz="1200" spc="-15" dirty="0">
                <a:latin typeface="Calibri"/>
                <a:cs typeface="Calibri"/>
              </a:rPr>
              <a:t> </a:t>
            </a:r>
            <a:r>
              <a:rPr lang="en-US" sz="1200" dirty="0">
                <a:latin typeface="Calibri"/>
                <a:cs typeface="Calibri"/>
              </a:rPr>
              <a:t>OKI</a:t>
            </a:r>
            <a:r>
              <a:rPr lang="en-US" sz="1200" spc="5" dirty="0">
                <a:latin typeface="Calibri"/>
                <a:cs typeface="Calibri"/>
              </a:rPr>
              <a:t> </a:t>
            </a:r>
            <a:r>
              <a:rPr lang="en-US" sz="1200" spc="-10" dirty="0">
                <a:latin typeface="Calibri"/>
                <a:cs typeface="Calibri"/>
              </a:rPr>
              <a:t>Partners.</a:t>
            </a:r>
            <a:endParaRPr lang="en-US" sz="1800" dirty="0">
              <a:latin typeface="Calibri"/>
              <a:cs typeface="Calibri"/>
            </a:endParaRPr>
          </a:p>
        </p:txBody>
      </p:sp>
      <p:sp>
        <p:nvSpPr>
          <p:cNvPr id="12" name="TextBox 11">
            <a:extLst>
              <a:ext uri="{FF2B5EF4-FFF2-40B4-BE49-F238E27FC236}">
                <a16:creationId xmlns:a16="http://schemas.microsoft.com/office/drawing/2014/main" id="{6C7917AB-5BD1-A3EE-0DC0-025D84032594}"/>
              </a:ext>
            </a:extLst>
          </p:cNvPr>
          <p:cNvSpPr txBox="1"/>
          <p:nvPr/>
        </p:nvSpPr>
        <p:spPr>
          <a:xfrm>
            <a:off x="1432300" y="7359179"/>
            <a:ext cx="6253353" cy="2395528"/>
          </a:xfrm>
          <a:prstGeom prst="rect">
            <a:avLst/>
          </a:prstGeom>
          <a:solidFill>
            <a:schemeClr val="bg1"/>
          </a:solidFill>
        </p:spPr>
        <p:txBody>
          <a:bodyPr wrap="square" rtlCol="0">
            <a:spAutoFit/>
          </a:bodyPr>
          <a:lstStyle/>
          <a:p>
            <a:pPr marL="63500">
              <a:lnSpc>
                <a:spcPct val="100000"/>
              </a:lnSpc>
            </a:pPr>
            <a:r>
              <a:rPr lang="en-US" sz="1600" b="1" spc="-30" dirty="0">
                <a:latin typeface="Calibri"/>
                <a:cs typeface="Calibri"/>
              </a:rPr>
              <a:t>Dennis</a:t>
            </a:r>
            <a:r>
              <a:rPr lang="en-US" sz="1600" b="1" spc="-50" dirty="0">
                <a:latin typeface="Calibri"/>
                <a:cs typeface="Calibri"/>
              </a:rPr>
              <a:t> </a:t>
            </a:r>
            <a:r>
              <a:rPr lang="en-US" sz="1600" b="1" spc="-35" dirty="0">
                <a:latin typeface="Calibri"/>
                <a:cs typeface="Calibri"/>
              </a:rPr>
              <a:t>Gilfoyle,</a:t>
            </a:r>
            <a:r>
              <a:rPr lang="en-US" sz="1600" b="1" spc="-55" dirty="0">
                <a:latin typeface="Calibri"/>
                <a:cs typeface="Calibri"/>
              </a:rPr>
              <a:t> </a:t>
            </a:r>
            <a:r>
              <a:rPr lang="en-US" sz="1600" b="1" spc="-10" dirty="0">
                <a:latin typeface="Calibri"/>
                <a:cs typeface="Calibri"/>
              </a:rPr>
              <a:t>Chair,</a:t>
            </a:r>
            <a:r>
              <a:rPr lang="en-US" sz="1600" b="1" spc="90" dirty="0">
                <a:latin typeface="Calibri"/>
                <a:cs typeface="Calibri"/>
              </a:rPr>
              <a:t> </a:t>
            </a:r>
            <a:r>
              <a:rPr lang="en-US" sz="1600" b="1" spc="55" dirty="0">
                <a:latin typeface="Calibri"/>
                <a:cs typeface="Calibri"/>
              </a:rPr>
              <a:t>Fund Development</a:t>
            </a:r>
            <a:r>
              <a:rPr lang="en-US" sz="1600" b="1" spc="165" dirty="0">
                <a:latin typeface="Calibri"/>
                <a:cs typeface="Calibri"/>
              </a:rPr>
              <a:t> </a:t>
            </a:r>
            <a:r>
              <a:rPr lang="en-US" sz="1600" b="1" spc="45" dirty="0">
                <a:latin typeface="Calibri"/>
                <a:cs typeface="Calibri"/>
              </a:rPr>
              <a:t>Committee</a:t>
            </a:r>
            <a:endParaRPr lang="en-US" sz="1600" dirty="0">
              <a:latin typeface="Calibri"/>
              <a:cs typeface="Calibri"/>
            </a:endParaRPr>
          </a:p>
          <a:p>
            <a:pPr marL="63500" marR="55880">
              <a:lnSpc>
                <a:spcPct val="100000"/>
              </a:lnSpc>
              <a:spcBef>
                <a:spcPts val="220"/>
              </a:spcBef>
            </a:pPr>
            <a:r>
              <a:rPr lang="en-US" sz="1200" dirty="0">
                <a:latin typeface="Calibri"/>
                <a:cs typeface="Calibri"/>
              </a:rPr>
              <a:t>Since</a:t>
            </a:r>
            <a:r>
              <a:rPr lang="en-US" sz="1200" spc="-25" dirty="0">
                <a:latin typeface="Calibri"/>
                <a:cs typeface="Calibri"/>
              </a:rPr>
              <a:t> </a:t>
            </a:r>
            <a:r>
              <a:rPr lang="en-US" sz="1200" dirty="0">
                <a:latin typeface="Calibri"/>
                <a:cs typeface="Calibri"/>
              </a:rPr>
              <a:t>1984,</a:t>
            </a:r>
            <a:r>
              <a:rPr lang="en-US" sz="1200" spc="10" dirty="0">
                <a:latin typeface="Calibri"/>
                <a:cs typeface="Calibri"/>
              </a:rPr>
              <a:t> </a:t>
            </a:r>
            <a:r>
              <a:rPr lang="en-US" sz="1200" dirty="0">
                <a:latin typeface="Calibri"/>
                <a:cs typeface="Calibri"/>
              </a:rPr>
              <a:t>Dennis</a:t>
            </a:r>
            <a:r>
              <a:rPr lang="en-US" sz="1200" spc="-25" dirty="0">
                <a:latin typeface="Calibri"/>
                <a:cs typeface="Calibri"/>
              </a:rPr>
              <a:t> </a:t>
            </a:r>
            <a:r>
              <a:rPr lang="en-US" sz="1200" dirty="0">
                <a:latin typeface="Calibri"/>
                <a:cs typeface="Calibri"/>
              </a:rPr>
              <a:t>Gilfoyle</a:t>
            </a:r>
            <a:r>
              <a:rPr lang="en-US" sz="1200" spc="-10" dirty="0">
                <a:latin typeface="Calibri"/>
                <a:cs typeface="Calibri"/>
              </a:rPr>
              <a:t> </a:t>
            </a:r>
            <a:r>
              <a:rPr lang="en-US" sz="1200" dirty="0">
                <a:latin typeface="Calibri"/>
                <a:cs typeface="Calibri"/>
              </a:rPr>
              <a:t>has</a:t>
            </a:r>
            <a:r>
              <a:rPr lang="en-US" sz="1200" spc="-5" dirty="0">
                <a:latin typeface="Calibri"/>
                <a:cs typeface="Calibri"/>
              </a:rPr>
              <a:t> </a:t>
            </a:r>
            <a:r>
              <a:rPr lang="en-US" sz="1200" dirty="0">
                <a:latin typeface="Calibri"/>
                <a:cs typeface="Calibri"/>
              </a:rPr>
              <a:t>been</a:t>
            </a:r>
            <a:r>
              <a:rPr lang="en-US" sz="1200" spc="-20" dirty="0">
                <a:latin typeface="Calibri"/>
                <a:cs typeface="Calibri"/>
              </a:rPr>
              <a:t> </a:t>
            </a:r>
            <a:r>
              <a:rPr lang="en-US" sz="1200" dirty="0">
                <a:latin typeface="Calibri"/>
                <a:cs typeface="Calibri"/>
              </a:rPr>
              <a:t>helping</a:t>
            </a:r>
            <a:r>
              <a:rPr lang="en-US" sz="1200" spc="-40" dirty="0">
                <a:latin typeface="Calibri"/>
                <a:cs typeface="Calibri"/>
              </a:rPr>
              <a:t> </a:t>
            </a:r>
            <a:r>
              <a:rPr lang="en-US" sz="1200" dirty="0">
                <a:latin typeface="Calibri"/>
                <a:cs typeface="Calibri"/>
              </a:rPr>
              <a:t>to</a:t>
            </a:r>
            <a:r>
              <a:rPr lang="en-US" sz="1200" spc="-10" dirty="0">
                <a:latin typeface="Calibri"/>
                <a:cs typeface="Calibri"/>
              </a:rPr>
              <a:t> </a:t>
            </a:r>
            <a:r>
              <a:rPr lang="en-US" sz="1200" dirty="0">
                <a:latin typeface="Calibri"/>
                <a:cs typeface="Calibri"/>
              </a:rPr>
              <a:t>impact</a:t>
            </a:r>
            <a:r>
              <a:rPr lang="en-US" sz="1200" spc="-10" dirty="0">
                <a:latin typeface="Calibri"/>
                <a:cs typeface="Calibri"/>
              </a:rPr>
              <a:t> </a:t>
            </a:r>
            <a:r>
              <a:rPr lang="en-US" sz="1200" dirty="0">
                <a:latin typeface="Calibri"/>
                <a:cs typeface="Calibri"/>
              </a:rPr>
              <a:t>over</a:t>
            </a:r>
            <a:r>
              <a:rPr lang="en-US" sz="1200" spc="-10" dirty="0">
                <a:latin typeface="Calibri"/>
                <a:cs typeface="Calibri"/>
              </a:rPr>
              <a:t> </a:t>
            </a:r>
            <a:r>
              <a:rPr lang="en-US" sz="1200" dirty="0">
                <a:latin typeface="Calibri"/>
                <a:cs typeface="Calibri"/>
              </a:rPr>
              <a:t>2 million</a:t>
            </a:r>
            <a:r>
              <a:rPr lang="en-US" sz="1200" spc="-10" dirty="0">
                <a:latin typeface="Calibri"/>
                <a:cs typeface="Calibri"/>
              </a:rPr>
              <a:t> </a:t>
            </a:r>
            <a:r>
              <a:rPr lang="en-US" sz="1200" dirty="0">
                <a:latin typeface="Calibri"/>
                <a:cs typeface="Calibri"/>
              </a:rPr>
              <a:t>students</a:t>
            </a:r>
            <a:r>
              <a:rPr lang="en-US" sz="1200" spc="-30" dirty="0">
                <a:latin typeface="Calibri"/>
                <a:cs typeface="Calibri"/>
              </a:rPr>
              <a:t> </a:t>
            </a:r>
            <a:r>
              <a:rPr lang="en-US" sz="1200" dirty="0">
                <a:latin typeface="Calibri"/>
                <a:cs typeface="Calibri"/>
              </a:rPr>
              <a:t>in</a:t>
            </a:r>
            <a:r>
              <a:rPr lang="en-US" sz="1200" spc="-10" dirty="0">
                <a:latin typeface="Calibri"/>
                <a:cs typeface="Calibri"/>
              </a:rPr>
              <a:t> western Pennsylvania.</a:t>
            </a:r>
            <a:r>
              <a:rPr lang="en-US" sz="1200" spc="-45" dirty="0">
                <a:latin typeface="Calibri"/>
                <a:cs typeface="Calibri"/>
              </a:rPr>
              <a:t> </a:t>
            </a:r>
            <a:r>
              <a:rPr lang="en-US" sz="1200" dirty="0">
                <a:latin typeface="Calibri"/>
                <a:cs typeface="Calibri"/>
              </a:rPr>
              <a:t>Dennis</a:t>
            </a:r>
            <a:r>
              <a:rPr lang="en-US" sz="1200" spc="-25" dirty="0">
                <a:latin typeface="Calibri"/>
                <a:cs typeface="Calibri"/>
              </a:rPr>
              <a:t> </a:t>
            </a:r>
            <a:r>
              <a:rPr lang="en-US" sz="1200" dirty="0">
                <a:latin typeface="Calibri"/>
                <a:cs typeface="Calibri"/>
              </a:rPr>
              <a:t>joined</a:t>
            </a:r>
            <a:r>
              <a:rPr lang="en-US" sz="1200" spc="-15" dirty="0">
                <a:latin typeface="Calibri"/>
                <a:cs typeface="Calibri"/>
              </a:rPr>
              <a:t> </a:t>
            </a:r>
            <a:r>
              <a:rPr lang="en-US" sz="1200" dirty="0">
                <a:latin typeface="Calibri"/>
                <a:cs typeface="Calibri"/>
              </a:rPr>
              <a:t>Junior</a:t>
            </a:r>
            <a:r>
              <a:rPr lang="en-US" sz="1200" spc="-20" dirty="0">
                <a:latin typeface="Calibri"/>
                <a:cs typeface="Calibri"/>
              </a:rPr>
              <a:t> </a:t>
            </a:r>
            <a:r>
              <a:rPr lang="en-US" sz="1200" dirty="0">
                <a:latin typeface="Calibri"/>
                <a:cs typeface="Calibri"/>
              </a:rPr>
              <a:t>Achievement</a:t>
            </a:r>
            <a:r>
              <a:rPr lang="en-US" sz="1200" spc="-20" dirty="0">
                <a:latin typeface="Calibri"/>
                <a:cs typeface="Calibri"/>
              </a:rPr>
              <a:t> </a:t>
            </a:r>
            <a:r>
              <a:rPr lang="en-US" sz="1200" dirty="0">
                <a:latin typeface="Calibri"/>
                <a:cs typeface="Calibri"/>
              </a:rPr>
              <a:t>as a</a:t>
            </a:r>
            <a:r>
              <a:rPr lang="en-US" sz="1200" spc="5" dirty="0">
                <a:latin typeface="Calibri"/>
                <a:cs typeface="Calibri"/>
              </a:rPr>
              <a:t> </a:t>
            </a:r>
            <a:r>
              <a:rPr lang="en-US" sz="1200" spc="-10" dirty="0">
                <a:latin typeface="Calibri"/>
                <a:cs typeface="Calibri"/>
              </a:rPr>
              <a:t>Program </a:t>
            </a:r>
            <a:r>
              <a:rPr lang="en-US" sz="1200" dirty="0">
                <a:latin typeface="Calibri"/>
                <a:cs typeface="Calibri"/>
              </a:rPr>
              <a:t>Director</a:t>
            </a:r>
            <a:r>
              <a:rPr lang="en-US" sz="1200" spc="-20" dirty="0">
                <a:latin typeface="Calibri"/>
                <a:cs typeface="Calibri"/>
              </a:rPr>
              <a:t> </a:t>
            </a:r>
            <a:r>
              <a:rPr lang="en-US" sz="1200" dirty="0">
                <a:latin typeface="Calibri"/>
                <a:cs typeface="Calibri"/>
              </a:rPr>
              <a:t>to </a:t>
            </a:r>
            <a:r>
              <a:rPr lang="en-US" sz="1200" spc="-10" dirty="0">
                <a:latin typeface="Calibri"/>
                <a:cs typeface="Calibri"/>
              </a:rPr>
              <a:t>introduce</a:t>
            </a:r>
            <a:r>
              <a:rPr lang="en-US" sz="1200" spc="-20" dirty="0">
                <a:latin typeface="Calibri"/>
                <a:cs typeface="Calibri"/>
              </a:rPr>
              <a:t> </a:t>
            </a:r>
            <a:r>
              <a:rPr lang="en-US" sz="1200" dirty="0">
                <a:latin typeface="Calibri"/>
                <a:cs typeface="Calibri"/>
              </a:rPr>
              <a:t>schools</a:t>
            </a:r>
            <a:r>
              <a:rPr lang="en-US" sz="1200" spc="10" dirty="0">
                <a:latin typeface="Calibri"/>
                <a:cs typeface="Calibri"/>
              </a:rPr>
              <a:t> </a:t>
            </a:r>
            <a:r>
              <a:rPr lang="en-US" sz="1200" dirty="0">
                <a:latin typeface="Calibri"/>
                <a:cs typeface="Calibri"/>
              </a:rPr>
              <a:t>to</a:t>
            </a:r>
            <a:r>
              <a:rPr lang="en-US" sz="1200" spc="-5" dirty="0">
                <a:latin typeface="Calibri"/>
                <a:cs typeface="Calibri"/>
              </a:rPr>
              <a:t> </a:t>
            </a:r>
            <a:r>
              <a:rPr lang="en-US" sz="1200" spc="-20" dirty="0">
                <a:latin typeface="Calibri"/>
                <a:cs typeface="Calibri"/>
              </a:rPr>
              <a:t>JA’s </a:t>
            </a:r>
            <a:r>
              <a:rPr lang="en-US" sz="1200" dirty="0">
                <a:latin typeface="Calibri"/>
                <a:cs typeface="Calibri"/>
              </a:rPr>
              <a:t>first</a:t>
            </a:r>
            <a:r>
              <a:rPr lang="en-US" sz="1200" spc="-45" dirty="0">
                <a:latin typeface="Calibri"/>
                <a:cs typeface="Calibri"/>
              </a:rPr>
              <a:t> </a:t>
            </a:r>
            <a:r>
              <a:rPr lang="en-US" sz="1200" dirty="0">
                <a:latin typeface="Calibri"/>
                <a:cs typeface="Calibri"/>
              </a:rPr>
              <a:t>in-classroom </a:t>
            </a:r>
            <a:r>
              <a:rPr lang="en-US" sz="1200" spc="-10" dirty="0">
                <a:latin typeface="Calibri"/>
                <a:cs typeface="Calibri"/>
              </a:rPr>
              <a:t>program,</a:t>
            </a:r>
            <a:r>
              <a:rPr lang="en-US" sz="1200" spc="-40" dirty="0">
                <a:latin typeface="Calibri"/>
                <a:cs typeface="Calibri"/>
              </a:rPr>
              <a:t> </a:t>
            </a:r>
            <a:r>
              <a:rPr lang="en-US" sz="1200" dirty="0">
                <a:latin typeface="Calibri"/>
                <a:cs typeface="Calibri"/>
              </a:rPr>
              <a:t>Project</a:t>
            </a:r>
            <a:r>
              <a:rPr lang="en-US" sz="1200" spc="-10" dirty="0">
                <a:latin typeface="Calibri"/>
                <a:cs typeface="Calibri"/>
              </a:rPr>
              <a:t> </a:t>
            </a:r>
            <a:r>
              <a:rPr lang="en-US" sz="1200" dirty="0">
                <a:latin typeface="Calibri"/>
                <a:cs typeface="Calibri"/>
              </a:rPr>
              <a:t>Business.</a:t>
            </a:r>
            <a:r>
              <a:rPr lang="en-US" sz="1200" spc="-15" dirty="0">
                <a:latin typeface="Calibri"/>
                <a:cs typeface="Calibri"/>
              </a:rPr>
              <a:t> </a:t>
            </a:r>
            <a:r>
              <a:rPr lang="en-US" sz="1200" dirty="0">
                <a:latin typeface="Calibri"/>
                <a:cs typeface="Calibri"/>
              </a:rPr>
              <a:t>His</a:t>
            </a:r>
            <a:r>
              <a:rPr lang="en-US" sz="1200" spc="-25" dirty="0">
                <a:latin typeface="Calibri"/>
                <a:cs typeface="Calibri"/>
              </a:rPr>
              <a:t> </a:t>
            </a:r>
            <a:r>
              <a:rPr lang="en-US" sz="1200" dirty="0">
                <a:latin typeface="Calibri"/>
                <a:cs typeface="Calibri"/>
              </a:rPr>
              <a:t>consistent</a:t>
            </a:r>
            <a:r>
              <a:rPr lang="en-US" sz="1200" spc="-20" dirty="0">
                <a:latin typeface="Calibri"/>
                <a:cs typeface="Calibri"/>
              </a:rPr>
              <a:t> </a:t>
            </a:r>
            <a:r>
              <a:rPr lang="en-US" sz="1200" dirty="0">
                <a:latin typeface="Calibri"/>
                <a:cs typeface="Calibri"/>
              </a:rPr>
              <a:t>performance</a:t>
            </a:r>
            <a:r>
              <a:rPr lang="en-US" sz="1200" spc="-35" dirty="0">
                <a:latin typeface="Calibri"/>
                <a:cs typeface="Calibri"/>
              </a:rPr>
              <a:t> </a:t>
            </a:r>
            <a:r>
              <a:rPr lang="en-US" sz="1200" dirty="0">
                <a:latin typeface="Calibri"/>
                <a:cs typeface="Calibri"/>
              </a:rPr>
              <a:t>moved</a:t>
            </a:r>
            <a:r>
              <a:rPr lang="en-US" sz="1200" spc="-20" dirty="0">
                <a:latin typeface="Calibri"/>
                <a:cs typeface="Calibri"/>
              </a:rPr>
              <a:t> </a:t>
            </a:r>
            <a:r>
              <a:rPr lang="en-US" sz="1200" dirty="0">
                <a:latin typeface="Calibri"/>
                <a:cs typeface="Calibri"/>
              </a:rPr>
              <a:t>him</a:t>
            </a:r>
            <a:r>
              <a:rPr lang="en-US" sz="1200" spc="-20" dirty="0">
                <a:latin typeface="Calibri"/>
                <a:cs typeface="Calibri"/>
              </a:rPr>
              <a:t> </a:t>
            </a:r>
            <a:r>
              <a:rPr lang="en-US" sz="1200" dirty="0">
                <a:latin typeface="Calibri"/>
                <a:cs typeface="Calibri"/>
              </a:rPr>
              <a:t>up</a:t>
            </a:r>
            <a:r>
              <a:rPr lang="en-US" sz="1200" spc="-30" dirty="0">
                <a:latin typeface="Calibri"/>
                <a:cs typeface="Calibri"/>
              </a:rPr>
              <a:t> </a:t>
            </a:r>
            <a:r>
              <a:rPr lang="en-US" sz="1200" dirty="0">
                <a:latin typeface="Calibri"/>
                <a:cs typeface="Calibri"/>
              </a:rPr>
              <a:t>the</a:t>
            </a:r>
            <a:r>
              <a:rPr lang="en-US" sz="1200" spc="-35" dirty="0">
                <a:latin typeface="Calibri"/>
                <a:cs typeface="Calibri"/>
              </a:rPr>
              <a:t> </a:t>
            </a:r>
            <a:r>
              <a:rPr lang="en-US" sz="1200" spc="-10" dirty="0">
                <a:latin typeface="Calibri"/>
                <a:cs typeface="Calibri"/>
              </a:rPr>
              <a:t>ranks </a:t>
            </a:r>
            <a:r>
              <a:rPr lang="en-US" sz="1200" dirty="0">
                <a:latin typeface="Calibri"/>
                <a:cs typeface="Calibri"/>
              </a:rPr>
              <a:t>to</a:t>
            </a:r>
            <a:r>
              <a:rPr lang="en-US" sz="1200" spc="-10" dirty="0">
                <a:latin typeface="Calibri"/>
                <a:cs typeface="Calibri"/>
              </a:rPr>
              <a:t> </a:t>
            </a:r>
            <a:r>
              <a:rPr lang="en-US" sz="1200" dirty="0">
                <a:latin typeface="Calibri"/>
                <a:cs typeface="Calibri"/>
              </a:rPr>
              <a:t>Director</a:t>
            </a:r>
            <a:r>
              <a:rPr lang="en-US" sz="1200" spc="-15" dirty="0">
                <a:latin typeface="Calibri"/>
                <a:cs typeface="Calibri"/>
              </a:rPr>
              <a:t> </a:t>
            </a:r>
            <a:r>
              <a:rPr lang="en-US" sz="1200" dirty="0">
                <a:latin typeface="Calibri"/>
                <a:cs typeface="Calibri"/>
              </a:rPr>
              <a:t>of</a:t>
            </a:r>
            <a:r>
              <a:rPr lang="en-US" sz="1200" spc="20" dirty="0">
                <a:latin typeface="Calibri"/>
                <a:cs typeface="Calibri"/>
              </a:rPr>
              <a:t> </a:t>
            </a:r>
            <a:r>
              <a:rPr lang="en-US" sz="1200" spc="-10" dirty="0">
                <a:latin typeface="Calibri"/>
                <a:cs typeface="Calibri"/>
              </a:rPr>
              <a:t>Marketing</a:t>
            </a:r>
            <a:r>
              <a:rPr lang="en-US" sz="1200" spc="-30" dirty="0">
                <a:latin typeface="Calibri"/>
                <a:cs typeface="Calibri"/>
              </a:rPr>
              <a:t> </a:t>
            </a:r>
            <a:r>
              <a:rPr lang="en-US" sz="1200" dirty="0">
                <a:latin typeface="Calibri"/>
                <a:cs typeface="Calibri"/>
              </a:rPr>
              <a:t>and</a:t>
            </a:r>
            <a:r>
              <a:rPr lang="en-US" sz="1200" spc="5" dirty="0">
                <a:latin typeface="Calibri"/>
                <a:cs typeface="Calibri"/>
              </a:rPr>
              <a:t> </a:t>
            </a:r>
            <a:r>
              <a:rPr lang="en-US" sz="1200" dirty="0">
                <a:latin typeface="Calibri"/>
                <a:cs typeface="Calibri"/>
              </a:rPr>
              <a:t>then</a:t>
            </a:r>
            <a:r>
              <a:rPr lang="en-US" sz="1200" spc="-20" dirty="0">
                <a:latin typeface="Calibri"/>
                <a:cs typeface="Calibri"/>
              </a:rPr>
              <a:t> </a:t>
            </a:r>
            <a:r>
              <a:rPr lang="en-US" sz="1200" dirty="0">
                <a:latin typeface="Calibri"/>
                <a:cs typeface="Calibri"/>
              </a:rPr>
              <a:t>Vice</a:t>
            </a:r>
            <a:r>
              <a:rPr lang="en-US" sz="1200" spc="15" dirty="0">
                <a:latin typeface="Calibri"/>
                <a:cs typeface="Calibri"/>
              </a:rPr>
              <a:t> </a:t>
            </a:r>
            <a:r>
              <a:rPr lang="en-US" sz="1200" dirty="0">
                <a:latin typeface="Calibri"/>
                <a:cs typeface="Calibri"/>
              </a:rPr>
              <a:t>President-</a:t>
            </a:r>
            <a:r>
              <a:rPr lang="en-US" sz="1200" spc="-10" dirty="0">
                <a:latin typeface="Calibri"/>
                <a:cs typeface="Calibri"/>
              </a:rPr>
              <a:t>Marketing</a:t>
            </a:r>
            <a:r>
              <a:rPr lang="en-US" sz="1200" spc="-30" dirty="0">
                <a:latin typeface="Calibri"/>
                <a:cs typeface="Calibri"/>
              </a:rPr>
              <a:t> </a:t>
            </a:r>
            <a:r>
              <a:rPr lang="en-US" sz="1200" dirty="0">
                <a:latin typeface="Calibri"/>
                <a:cs typeface="Calibri"/>
              </a:rPr>
              <a:t>of</a:t>
            </a:r>
            <a:r>
              <a:rPr lang="en-US" sz="1200" spc="10" dirty="0">
                <a:latin typeface="Calibri"/>
                <a:cs typeface="Calibri"/>
              </a:rPr>
              <a:t> </a:t>
            </a:r>
            <a:r>
              <a:rPr lang="en-US" sz="1200" dirty="0">
                <a:latin typeface="Calibri"/>
                <a:cs typeface="Calibri"/>
              </a:rPr>
              <a:t>the </a:t>
            </a:r>
            <a:r>
              <a:rPr lang="en-US" sz="1200" spc="-10" dirty="0">
                <a:latin typeface="Calibri"/>
                <a:cs typeface="Calibri"/>
              </a:rPr>
              <a:t>Pittsburgh</a:t>
            </a:r>
            <a:r>
              <a:rPr lang="en-US" sz="1200" spc="-30" dirty="0">
                <a:latin typeface="Calibri"/>
                <a:cs typeface="Calibri"/>
              </a:rPr>
              <a:t> </a:t>
            </a:r>
            <a:r>
              <a:rPr lang="en-US" sz="1200" spc="-20" dirty="0">
                <a:latin typeface="Calibri"/>
                <a:cs typeface="Calibri"/>
              </a:rPr>
              <a:t>chapter. </a:t>
            </a:r>
            <a:r>
              <a:rPr lang="en-US" sz="1200" dirty="0">
                <a:latin typeface="Calibri"/>
                <a:cs typeface="Calibri"/>
              </a:rPr>
              <a:t>In</a:t>
            </a:r>
            <a:r>
              <a:rPr lang="en-US" sz="1200" spc="5" dirty="0">
                <a:latin typeface="Calibri"/>
                <a:cs typeface="Calibri"/>
              </a:rPr>
              <a:t> </a:t>
            </a:r>
            <a:r>
              <a:rPr lang="en-US" sz="1200" spc="-10" dirty="0">
                <a:latin typeface="Calibri"/>
                <a:cs typeface="Calibri"/>
              </a:rPr>
              <a:t>1995, </a:t>
            </a:r>
            <a:r>
              <a:rPr lang="en-US" sz="1200" dirty="0">
                <a:latin typeface="Calibri"/>
                <a:cs typeface="Calibri"/>
              </a:rPr>
              <a:t>Dennis</a:t>
            </a:r>
            <a:r>
              <a:rPr lang="en-US" sz="1200" spc="-50" dirty="0">
                <a:latin typeface="Calibri"/>
                <a:cs typeface="Calibri"/>
              </a:rPr>
              <a:t> </a:t>
            </a:r>
            <a:r>
              <a:rPr lang="en-US" sz="1200" dirty="0">
                <a:latin typeface="Calibri"/>
                <a:cs typeface="Calibri"/>
              </a:rPr>
              <a:t>was</a:t>
            </a:r>
            <a:r>
              <a:rPr lang="en-US" sz="1200" spc="-5" dirty="0">
                <a:latin typeface="Calibri"/>
                <a:cs typeface="Calibri"/>
              </a:rPr>
              <a:t> </a:t>
            </a:r>
            <a:r>
              <a:rPr lang="en-US" sz="1200" dirty="0">
                <a:latin typeface="Calibri"/>
                <a:cs typeface="Calibri"/>
              </a:rPr>
              <a:t>named</a:t>
            </a:r>
            <a:r>
              <a:rPr lang="en-US" sz="1200" spc="-35" dirty="0">
                <a:latin typeface="Calibri"/>
                <a:cs typeface="Calibri"/>
              </a:rPr>
              <a:t> </a:t>
            </a:r>
            <a:r>
              <a:rPr lang="en-US" sz="1200" dirty="0">
                <a:latin typeface="Calibri"/>
                <a:cs typeface="Calibri"/>
              </a:rPr>
              <a:t>President-Junior</a:t>
            </a:r>
            <a:r>
              <a:rPr lang="en-US" sz="1200" spc="-50" dirty="0">
                <a:latin typeface="Calibri"/>
                <a:cs typeface="Calibri"/>
              </a:rPr>
              <a:t> </a:t>
            </a:r>
            <a:r>
              <a:rPr lang="en-US" sz="1200" dirty="0">
                <a:latin typeface="Calibri"/>
                <a:cs typeface="Calibri"/>
              </a:rPr>
              <a:t>Achievement</a:t>
            </a:r>
            <a:r>
              <a:rPr lang="en-US" sz="1200" spc="-35" dirty="0">
                <a:latin typeface="Calibri"/>
                <a:cs typeface="Calibri"/>
              </a:rPr>
              <a:t> </a:t>
            </a:r>
            <a:r>
              <a:rPr lang="en-US" sz="1200" dirty="0">
                <a:latin typeface="Calibri"/>
                <a:cs typeface="Calibri"/>
              </a:rPr>
              <a:t>of</a:t>
            </a:r>
            <a:r>
              <a:rPr lang="en-US" sz="1200" spc="-20" dirty="0">
                <a:latin typeface="Calibri"/>
                <a:cs typeface="Calibri"/>
              </a:rPr>
              <a:t> </a:t>
            </a:r>
            <a:r>
              <a:rPr lang="en-US" sz="1200" spc="-10" dirty="0">
                <a:latin typeface="Calibri"/>
                <a:cs typeface="Calibri"/>
              </a:rPr>
              <a:t>Florida’s</a:t>
            </a:r>
            <a:r>
              <a:rPr lang="en-US" sz="1200" spc="-40" dirty="0">
                <a:latin typeface="Calibri"/>
                <a:cs typeface="Calibri"/>
              </a:rPr>
              <a:t> </a:t>
            </a:r>
            <a:r>
              <a:rPr lang="en-US" sz="1200" dirty="0">
                <a:latin typeface="Calibri"/>
                <a:cs typeface="Calibri"/>
              </a:rPr>
              <a:t>First</a:t>
            </a:r>
            <a:r>
              <a:rPr lang="en-US" sz="1200" spc="-15" dirty="0">
                <a:latin typeface="Calibri"/>
                <a:cs typeface="Calibri"/>
              </a:rPr>
              <a:t> </a:t>
            </a:r>
            <a:r>
              <a:rPr lang="en-US" sz="1200" dirty="0">
                <a:latin typeface="Calibri"/>
                <a:cs typeface="Calibri"/>
              </a:rPr>
              <a:t>Coast</a:t>
            </a:r>
            <a:r>
              <a:rPr lang="en-US" sz="1200" spc="-25" dirty="0">
                <a:latin typeface="Calibri"/>
                <a:cs typeface="Calibri"/>
              </a:rPr>
              <a:t> </a:t>
            </a:r>
            <a:r>
              <a:rPr lang="en-US" sz="1200" dirty="0">
                <a:latin typeface="Calibri"/>
                <a:cs typeface="Calibri"/>
              </a:rPr>
              <a:t>(Jacksonville)</a:t>
            </a:r>
            <a:r>
              <a:rPr lang="en-US" sz="1200" spc="-5" dirty="0">
                <a:latin typeface="Calibri"/>
                <a:cs typeface="Calibri"/>
              </a:rPr>
              <a:t> </a:t>
            </a:r>
            <a:r>
              <a:rPr lang="en-US" sz="1200" dirty="0">
                <a:latin typeface="Calibri"/>
                <a:cs typeface="Calibri"/>
              </a:rPr>
              <a:t>where</a:t>
            </a:r>
            <a:r>
              <a:rPr lang="en-US" sz="1200" spc="-20" dirty="0">
                <a:latin typeface="Calibri"/>
                <a:cs typeface="Calibri"/>
              </a:rPr>
              <a:t> </a:t>
            </a:r>
            <a:r>
              <a:rPr lang="en-US" sz="1200" spc="-25" dirty="0">
                <a:latin typeface="Calibri"/>
                <a:cs typeface="Calibri"/>
              </a:rPr>
              <a:t>he </a:t>
            </a:r>
            <a:r>
              <a:rPr lang="en-US" sz="1200" dirty="0">
                <a:latin typeface="Calibri"/>
                <a:cs typeface="Calibri"/>
              </a:rPr>
              <a:t>managed</a:t>
            </a:r>
            <a:r>
              <a:rPr lang="en-US" sz="1200" spc="-25" dirty="0">
                <a:latin typeface="Calibri"/>
                <a:cs typeface="Calibri"/>
              </a:rPr>
              <a:t> </a:t>
            </a:r>
            <a:r>
              <a:rPr lang="en-US" sz="1200" dirty="0">
                <a:latin typeface="Calibri"/>
                <a:cs typeface="Calibri"/>
              </a:rPr>
              <a:t>JA</a:t>
            </a:r>
            <a:r>
              <a:rPr lang="en-US" sz="1200" spc="5" dirty="0">
                <a:latin typeface="Calibri"/>
                <a:cs typeface="Calibri"/>
              </a:rPr>
              <a:t> </a:t>
            </a:r>
            <a:r>
              <a:rPr lang="en-US" sz="1200" dirty="0">
                <a:latin typeface="Calibri"/>
                <a:cs typeface="Calibri"/>
              </a:rPr>
              <a:t>activities</a:t>
            </a:r>
            <a:r>
              <a:rPr lang="en-US" sz="1200" spc="-10" dirty="0">
                <a:latin typeface="Calibri"/>
                <a:cs typeface="Calibri"/>
              </a:rPr>
              <a:t> </a:t>
            </a:r>
            <a:r>
              <a:rPr lang="en-US" sz="1200" dirty="0">
                <a:latin typeface="Calibri"/>
                <a:cs typeface="Calibri"/>
              </a:rPr>
              <a:t>in</a:t>
            </a:r>
            <a:r>
              <a:rPr lang="en-US" sz="1200" spc="-15" dirty="0">
                <a:latin typeface="Calibri"/>
                <a:cs typeface="Calibri"/>
              </a:rPr>
              <a:t> </a:t>
            </a:r>
            <a:r>
              <a:rPr lang="en-US" sz="1200" dirty="0">
                <a:latin typeface="Calibri"/>
                <a:cs typeface="Calibri"/>
              </a:rPr>
              <a:t>a</a:t>
            </a:r>
            <a:r>
              <a:rPr lang="en-US" sz="1200" spc="-10" dirty="0">
                <a:latin typeface="Calibri"/>
                <a:cs typeface="Calibri"/>
              </a:rPr>
              <a:t> </a:t>
            </a:r>
            <a:r>
              <a:rPr lang="en-US" sz="1200" dirty="0">
                <a:latin typeface="Calibri"/>
                <a:cs typeface="Calibri"/>
              </a:rPr>
              <a:t>31-county</a:t>
            </a:r>
            <a:r>
              <a:rPr lang="en-US" sz="1200" spc="-30" dirty="0">
                <a:latin typeface="Calibri"/>
                <a:cs typeface="Calibri"/>
              </a:rPr>
              <a:t> </a:t>
            </a:r>
            <a:r>
              <a:rPr lang="en-US" sz="1200" dirty="0">
                <a:latin typeface="Calibri"/>
                <a:cs typeface="Calibri"/>
              </a:rPr>
              <a:t>area</a:t>
            </a:r>
            <a:r>
              <a:rPr lang="en-US" sz="1200" spc="-30" dirty="0">
                <a:latin typeface="Calibri"/>
                <a:cs typeface="Calibri"/>
              </a:rPr>
              <a:t> </a:t>
            </a:r>
            <a:r>
              <a:rPr lang="en-US" sz="1200" dirty="0">
                <a:latin typeface="Calibri"/>
                <a:cs typeface="Calibri"/>
              </a:rPr>
              <a:t>of northeast</a:t>
            </a:r>
            <a:r>
              <a:rPr lang="en-US" sz="1200" spc="-45" dirty="0">
                <a:latin typeface="Calibri"/>
                <a:cs typeface="Calibri"/>
              </a:rPr>
              <a:t> </a:t>
            </a:r>
            <a:r>
              <a:rPr lang="en-US" sz="1200" dirty="0">
                <a:latin typeface="Calibri"/>
                <a:cs typeface="Calibri"/>
              </a:rPr>
              <a:t>Florida.</a:t>
            </a:r>
            <a:r>
              <a:rPr lang="en-US" sz="1200" spc="-30" dirty="0">
                <a:latin typeface="Calibri"/>
                <a:cs typeface="Calibri"/>
              </a:rPr>
              <a:t> </a:t>
            </a:r>
            <a:r>
              <a:rPr lang="en-US" sz="1200" dirty="0">
                <a:latin typeface="Calibri"/>
                <a:cs typeface="Calibri"/>
              </a:rPr>
              <a:t>In</a:t>
            </a:r>
            <a:r>
              <a:rPr lang="en-US" sz="1200" spc="-15" dirty="0">
                <a:latin typeface="Calibri"/>
                <a:cs typeface="Calibri"/>
              </a:rPr>
              <a:t> </a:t>
            </a:r>
            <a:r>
              <a:rPr lang="en-US" sz="1200" dirty="0">
                <a:latin typeface="Calibri"/>
                <a:cs typeface="Calibri"/>
              </a:rPr>
              <a:t>1997,</a:t>
            </a:r>
            <a:r>
              <a:rPr lang="en-US" sz="1200" spc="5" dirty="0">
                <a:latin typeface="Calibri"/>
                <a:cs typeface="Calibri"/>
              </a:rPr>
              <a:t> </a:t>
            </a:r>
            <a:r>
              <a:rPr lang="en-US" sz="1200" dirty="0">
                <a:latin typeface="Calibri"/>
                <a:cs typeface="Calibri"/>
              </a:rPr>
              <a:t>Dennis</a:t>
            </a:r>
            <a:r>
              <a:rPr lang="en-US" sz="1200" spc="-25" dirty="0">
                <a:latin typeface="Calibri"/>
                <a:cs typeface="Calibri"/>
              </a:rPr>
              <a:t> </a:t>
            </a:r>
            <a:r>
              <a:rPr lang="en-US" sz="1200" dirty="0">
                <a:latin typeface="Calibri"/>
                <a:cs typeface="Calibri"/>
              </a:rPr>
              <a:t>returned</a:t>
            </a:r>
            <a:r>
              <a:rPr lang="en-US" sz="1200" spc="-45" dirty="0">
                <a:latin typeface="Calibri"/>
                <a:cs typeface="Calibri"/>
              </a:rPr>
              <a:t> </a:t>
            </a:r>
            <a:r>
              <a:rPr lang="en-US" sz="1200" dirty="0">
                <a:latin typeface="Calibri"/>
                <a:cs typeface="Calibri"/>
              </a:rPr>
              <a:t>to</a:t>
            </a:r>
            <a:r>
              <a:rPr lang="en-US" sz="1200" spc="-10" dirty="0">
                <a:latin typeface="Calibri"/>
                <a:cs typeface="Calibri"/>
              </a:rPr>
              <a:t> Junior </a:t>
            </a:r>
            <a:r>
              <a:rPr lang="en-US" sz="1200" dirty="0">
                <a:latin typeface="Calibri"/>
                <a:cs typeface="Calibri"/>
              </a:rPr>
              <a:t>Achievement’s</a:t>
            </a:r>
            <a:r>
              <a:rPr lang="en-US" sz="1200" spc="-25" dirty="0">
                <a:latin typeface="Calibri"/>
                <a:cs typeface="Calibri"/>
              </a:rPr>
              <a:t> </a:t>
            </a:r>
            <a:r>
              <a:rPr lang="en-US" sz="1200" spc="-10" dirty="0">
                <a:latin typeface="Calibri"/>
                <a:cs typeface="Calibri"/>
              </a:rPr>
              <a:t>Pittsburgh</a:t>
            </a:r>
            <a:r>
              <a:rPr lang="en-US" sz="1200" spc="-40" dirty="0">
                <a:latin typeface="Calibri"/>
                <a:cs typeface="Calibri"/>
              </a:rPr>
              <a:t> </a:t>
            </a:r>
            <a:r>
              <a:rPr lang="en-US" sz="1200" dirty="0">
                <a:latin typeface="Calibri"/>
                <a:cs typeface="Calibri"/>
              </a:rPr>
              <a:t>office</a:t>
            </a:r>
            <a:r>
              <a:rPr lang="en-US" sz="1200" spc="-10" dirty="0">
                <a:latin typeface="Calibri"/>
                <a:cs typeface="Calibri"/>
              </a:rPr>
              <a:t> </a:t>
            </a:r>
            <a:r>
              <a:rPr lang="en-US" sz="1200" dirty="0">
                <a:latin typeface="Calibri"/>
                <a:cs typeface="Calibri"/>
              </a:rPr>
              <a:t>as Senior</a:t>
            </a:r>
            <a:r>
              <a:rPr lang="en-US" sz="1200" spc="-10" dirty="0">
                <a:latin typeface="Calibri"/>
                <a:cs typeface="Calibri"/>
              </a:rPr>
              <a:t> </a:t>
            </a:r>
            <a:r>
              <a:rPr lang="en-US" sz="1200" dirty="0">
                <a:latin typeface="Calibri"/>
                <a:cs typeface="Calibri"/>
              </a:rPr>
              <a:t>Vice</a:t>
            </a:r>
            <a:r>
              <a:rPr lang="en-US" sz="1200" spc="-5" dirty="0">
                <a:latin typeface="Calibri"/>
                <a:cs typeface="Calibri"/>
              </a:rPr>
              <a:t> </a:t>
            </a:r>
            <a:r>
              <a:rPr lang="en-US" sz="1200" dirty="0">
                <a:latin typeface="Calibri"/>
                <a:cs typeface="Calibri"/>
              </a:rPr>
              <a:t>President</a:t>
            </a:r>
            <a:r>
              <a:rPr lang="en-US" sz="1200" spc="-15" dirty="0">
                <a:latin typeface="Calibri"/>
                <a:cs typeface="Calibri"/>
              </a:rPr>
              <a:t> </a:t>
            </a:r>
            <a:r>
              <a:rPr lang="en-US" sz="1200" dirty="0">
                <a:latin typeface="Calibri"/>
                <a:cs typeface="Calibri"/>
              </a:rPr>
              <a:t>where</a:t>
            </a:r>
            <a:r>
              <a:rPr lang="en-US" sz="1200" spc="-20" dirty="0">
                <a:latin typeface="Calibri"/>
                <a:cs typeface="Calibri"/>
              </a:rPr>
              <a:t> </a:t>
            </a:r>
            <a:r>
              <a:rPr lang="en-US" sz="1200" dirty="0">
                <a:latin typeface="Calibri"/>
                <a:cs typeface="Calibri"/>
              </a:rPr>
              <a:t>he</a:t>
            </a:r>
            <a:r>
              <a:rPr lang="en-US" sz="1200" spc="-10" dirty="0">
                <a:latin typeface="Calibri"/>
                <a:cs typeface="Calibri"/>
              </a:rPr>
              <a:t> </a:t>
            </a:r>
            <a:r>
              <a:rPr lang="en-US" sz="1200" dirty="0">
                <a:latin typeface="Calibri"/>
                <a:cs typeface="Calibri"/>
              </a:rPr>
              <a:t>served the</a:t>
            </a:r>
            <a:r>
              <a:rPr lang="en-US" sz="1200" spc="-5" dirty="0">
                <a:latin typeface="Calibri"/>
                <a:cs typeface="Calibri"/>
              </a:rPr>
              <a:t> </a:t>
            </a:r>
            <a:r>
              <a:rPr lang="en-US" sz="1200" spc="-10" dirty="0">
                <a:latin typeface="Calibri"/>
                <a:cs typeface="Calibri"/>
              </a:rPr>
              <a:t>organization</a:t>
            </a:r>
            <a:r>
              <a:rPr lang="en-US" sz="1200" spc="-35" dirty="0">
                <a:latin typeface="Calibri"/>
                <a:cs typeface="Calibri"/>
              </a:rPr>
              <a:t> </a:t>
            </a:r>
            <a:r>
              <a:rPr lang="en-US" sz="1200" dirty="0">
                <a:latin typeface="Calibri"/>
                <a:cs typeface="Calibri"/>
              </a:rPr>
              <a:t>as </a:t>
            </a:r>
            <a:r>
              <a:rPr lang="en-US" sz="1200" spc="-25" dirty="0">
                <a:latin typeface="Calibri"/>
                <a:cs typeface="Calibri"/>
              </a:rPr>
              <a:t>its </a:t>
            </a:r>
            <a:r>
              <a:rPr lang="en-US" sz="1200" dirty="0">
                <a:latin typeface="Calibri"/>
                <a:cs typeface="Calibri"/>
              </a:rPr>
              <a:t>chief</a:t>
            </a:r>
            <a:r>
              <a:rPr lang="en-US" sz="1200" spc="-25" dirty="0">
                <a:latin typeface="Calibri"/>
                <a:cs typeface="Calibri"/>
              </a:rPr>
              <a:t> </a:t>
            </a:r>
            <a:r>
              <a:rPr lang="en-US" sz="1200" dirty="0">
                <a:latin typeface="Calibri"/>
                <a:cs typeface="Calibri"/>
              </a:rPr>
              <a:t>operating</a:t>
            </a:r>
            <a:r>
              <a:rPr lang="en-US" sz="1200" spc="-45" dirty="0">
                <a:latin typeface="Calibri"/>
                <a:cs typeface="Calibri"/>
              </a:rPr>
              <a:t> </a:t>
            </a:r>
            <a:r>
              <a:rPr lang="en-US" sz="1200" dirty="0">
                <a:latin typeface="Calibri"/>
                <a:cs typeface="Calibri"/>
              </a:rPr>
              <a:t>and</a:t>
            </a:r>
            <a:r>
              <a:rPr lang="en-US" sz="1200" spc="-20" dirty="0">
                <a:latin typeface="Calibri"/>
                <a:cs typeface="Calibri"/>
              </a:rPr>
              <a:t> </a:t>
            </a:r>
            <a:r>
              <a:rPr lang="en-US" sz="1200" dirty="0">
                <a:latin typeface="Calibri"/>
                <a:cs typeface="Calibri"/>
              </a:rPr>
              <a:t>development</a:t>
            </a:r>
            <a:r>
              <a:rPr lang="en-US" sz="1200" spc="-50" dirty="0">
                <a:latin typeface="Calibri"/>
                <a:cs typeface="Calibri"/>
              </a:rPr>
              <a:t> </a:t>
            </a:r>
            <a:r>
              <a:rPr lang="en-US" sz="1200" spc="-20" dirty="0">
                <a:latin typeface="Calibri"/>
                <a:cs typeface="Calibri"/>
              </a:rPr>
              <a:t>officer.</a:t>
            </a:r>
            <a:r>
              <a:rPr lang="en-US" sz="1200" spc="-35" dirty="0">
                <a:latin typeface="Calibri"/>
                <a:cs typeface="Calibri"/>
              </a:rPr>
              <a:t> </a:t>
            </a:r>
            <a:r>
              <a:rPr lang="en-US" sz="1200" dirty="0">
                <a:latin typeface="Calibri"/>
                <a:cs typeface="Calibri"/>
              </a:rPr>
              <a:t>In</a:t>
            </a:r>
            <a:r>
              <a:rPr lang="en-US" sz="1200" spc="-10" dirty="0">
                <a:latin typeface="Calibri"/>
                <a:cs typeface="Calibri"/>
              </a:rPr>
              <a:t> </a:t>
            </a:r>
            <a:r>
              <a:rPr lang="en-US" sz="1200" dirty="0">
                <a:latin typeface="Calibri"/>
                <a:cs typeface="Calibri"/>
              </a:rPr>
              <a:t>January</a:t>
            </a:r>
            <a:r>
              <a:rPr lang="en-US" sz="1200" spc="-35" dirty="0">
                <a:latin typeface="Calibri"/>
                <a:cs typeface="Calibri"/>
              </a:rPr>
              <a:t> </a:t>
            </a:r>
            <a:r>
              <a:rPr lang="en-US" sz="1200" dirty="0">
                <a:latin typeface="Calibri"/>
                <a:cs typeface="Calibri"/>
              </a:rPr>
              <a:t>2007</a:t>
            </a:r>
            <a:r>
              <a:rPr lang="en-US" sz="1200" spc="-5" dirty="0">
                <a:latin typeface="Calibri"/>
                <a:cs typeface="Calibri"/>
              </a:rPr>
              <a:t> </a:t>
            </a:r>
            <a:r>
              <a:rPr lang="en-US" sz="1200" dirty="0">
                <a:latin typeface="Calibri"/>
                <a:cs typeface="Calibri"/>
              </a:rPr>
              <a:t>Dennis</a:t>
            </a:r>
            <a:r>
              <a:rPr lang="en-US" sz="1200" spc="-25" dirty="0">
                <a:latin typeface="Calibri"/>
                <a:cs typeface="Calibri"/>
              </a:rPr>
              <a:t> </a:t>
            </a:r>
            <a:r>
              <a:rPr lang="en-US" sz="1200" dirty="0">
                <a:latin typeface="Calibri"/>
                <a:cs typeface="Calibri"/>
              </a:rPr>
              <a:t>was</a:t>
            </a:r>
            <a:r>
              <a:rPr lang="en-US" sz="1200" spc="5" dirty="0">
                <a:latin typeface="Calibri"/>
                <a:cs typeface="Calibri"/>
              </a:rPr>
              <a:t> </a:t>
            </a:r>
            <a:r>
              <a:rPr lang="en-US" sz="1200" dirty="0">
                <a:latin typeface="Calibri"/>
                <a:cs typeface="Calibri"/>
              </a:rPr>
              <a:t>promoted</a:t>
            </a:r>
            <a:r>
              <a:rPr lang="en-US" sz="1200" spc="-25" dirty="0">
                <a:latin typeface="Calibri"/>
                <a:cs typeface="Calibri"/>
              </a:rPr>
              <a:t> </a:t>
            </a:r>
            <a:r>
              <a:rPr lang="en-US" sz="1200" dirty="0">
                <a:latin typeface="Calibri"/>
                <a:cs typeface="Calibri"/>
              </a:rPr>
              <a:t>to</a:t>
            </a:r>
            <a:r>
              <a:rPr lang="en-US" sz="1200" spc="-15" dirty="0">
                <a:latin typeface="Calibri"/>
                <a:cs typeface="Calibri"/>
              </a:rPr>
              <a:t> </a:t>
            </a:r>
            <a:r>
              <a:rPr lang="en-US" sz="1200" dirty="0">
                <a:latin typeface="Calibri"/>
                <a:cs typeface="Calibri"/>
              </a:rPr>
              <a:t>President</a:t>
            </a:r>
            <a:r>
              <a:rPr lang="en-US" sz="1200" spc="-20" dirty="0">
                <a:latin typeface="Calibri"/>
                <a:cs typeface="Calibri"/>
              </a:rPr>
              <a:t> </a:t>
            </a:r>
            <a:r>
              <a:rPr lang="en-US" sz="1200" spc="-25" dirty="0">
                <a:latin typeface="Calibri"/>
                <a:cs typeface="Calibri"/>
              </a:rPr>
              <a:t>of </a:t>
            </a:r>
            <a:r>
              <a:rPr lang="en-US" sz="1200" dirty="0">
                <a:latin typeface="Calibri"/>
                <a:cs typeface="Calibri"/>
              </a:rPr>
              <a:t>Junior</a:t>
            </a:r>
            <a:r>
              <a:rPr lang="en-US" sz="1200" spc="-20" dirty="0">
                <a:latin typeface="Calibri"/>
                <a:cs typeface="Calibri"/>
              </a:rPr>
              <a:t> </a:t>
            </a:r>
            <a:r>
              <a:rPr lang="en-US" sz="1200" dirty="0">
                <a:latin typeface="Calibri"/>
                <a:cs typeface="Calibri"/>
              </a:rPr>
              <a:t>Achievement</a:t>
            </a:r>
            <a:r>
              <a:rPr lang="en-US" sz="1200" spc="-10" dirty="0">
                <a:latin typeface="Calibri"/>
                <a:cs typeface="Calibri"/>
              </a:rPr>
              <a:t> </a:t>
            </a:r>
            <a:r>
              <a:rPr lang="en-US" sz="1200" dirty="0">
                <a:latin typeface="Calibri"/>
                <a:cs typeface="Calibri"/>
              </a:rPr>
              <a:t>of </a:t>
            </a:r>
            <a:r>
              <a:rPr lang="en-US" sz="1200" spc="-10" dirty="0">
                <a:latin typeface="Calibri"/>
                <a:cs typeface="Calibri"/>
              </a:rPr>
              <a:t>Western Pennsylvania,</a:t>
            </a:r>
            <a:r>
              <a:rPr lang="en-US" sz="1200" spc="-30" dirty="0">
                <a:latin typeface="Calibri"/>
                <a:cs typeface="Calibri"/>
              </a:rPr>
              <a:t> </a:t>
            </a:r>
            <a:r>
              <a:rPr lang="en-US" sz="1200" dirty="0">
                <a:latin typeface="Calibri"/>
                <a:cs typeface="Calibri"/>
              </a:rPr>
              <a:t>the</a:t>
            </a:r>
            <a:r>
              <a:rPr lang="en-US" sz="1200" spc="-15" dirty="0">
                <a:latin typeface="Calibri"/>
                <a:cs typeface="Calibri"/>
              </a:rPr>
              <a:t> </a:t>
            </a:r>
            <a:r>
              <a:rPr lang="en-US" sz="1200" dirty="0">
                <a:latin typeface="Calibri"/>
                <a:cs typeface="Calibri"/>
              </a:rPr>
              <a:t>largest JA</a:t>
            </a:r>
            <a:r>
              <a:rPr lang="en-US" sz="1200" spc="15" dirty="0">
                <a:latin typeface="Calibri"/>
                <a:cs typeface="Calibri"/>
              </a:rPr>
              <a:t> </a:t>
            </a:r>
            <a:r>
              <a:rPr lang="en-US" sz="1200" dirty="0">
                <a:latin typeface="Calibri"/>
                <a:cs typeface="Calibri"/>
              </a:rPr>
              <a:t>chapter</a:t>
            </a:r>
            <a:r>
              <a:rPr lang="en-US" sz="1200" spc="-40" dirty="0">
                <a:latin typeface="Calibri"/>
                <a:cs typeface="Calibri"/>
              </a:rPr>
              <a:t> </a:t>
            </a:r>
            <a:r>
              <a:rPr lang="en-US" sz="1200" dirty="0">
                <a:latin typeface="Calibri"/>
                <a:cs typeface="Calibri"/>
              </a:rPr>
              <a:t>in</a:t>
            </a:r>
            <a:r>
              <a:rPr lang="en-US" sz="1200" spc="-5" dirty="0">
                <a:latin typeface="Calibri"/>
                <a:cs typeface="Calibri"/>
              </a:rPr>
              <a:t> </a:t>
            </a:r>
            <a:r>
              <a:rPr lang="en-US" sz="1200" spc="-10" dirty="0">
                <a:latin typeface="Calibri"/>
                <a:cs typeface="Calibri"/>
              </a:rPr>
              <a:t>Pennsylvania</a:t>
            </a:r>
            <a:r>
              <a:rPr lang="en-US" sz="1200" spc="-25" dirty="0">
                <a:latin typeface="Calibri"/>
                <a:cs typeface="Calibri"/>
              </a:rPr>
              <a:t> </a:t>
            </a:r>
            <a:r>
              <a:rPr lang="en-US" sz="1200" dirty="0">
                <a:latin typeface="Calibri"/>
                <a:cs typeface="Calibri"/>
              </a:rPr>
              <a:t>and</a:t>
            </a:r>
            <a:r>
              <a:rPr lang="en-US" sz="1200" spc="-10" dirty="0">
                <a:latin typeface="Calibri"/>
                <a:cs typeface="Calibri"/>
              </a:rPr>
              <a:t> </a:t>
            </a:r>
            <a:r>
              <a:rPr lang="en-US" sz="1200" spc="-25" dirty="0">
                <a:latin typeface="Calibri"/>
                <a:cs typeface="Calibri"/>
              </a:rPr>
              <a:t>the </a:t>
            </a:r>
            <a:r>
              <a:rPr lang="en-US" sz="1200" dirty="0">
                <a:latin typeface="Calibri"/>
                <a:cs typeface="Calibri"/>
              </a:rPr>
              <a:t>15</a:t>
            </a:r>
            <a:r>
              <a:rPr lang="en-US" sz="1200" baseline="24305" dirty="0">
                <a:latin typeface="Calibri"/>
                <a:cs typeface="Calibri"/>
              </a:rPr>
              <a:t>th</a:t>
            </a:r>
            <a:r>
              <a:rPr lang="en-US" sz="1200" spc="89" baseline="24305" dirty="0">
                <a:latin typeface="Calibri"/>
                <a:cs typeface="Calibri"/>
              </a:rPr>
              <a:t> </a:t>
            </a:r>
            <a:r>
              <a:rPr lang="en-US" sz="1200" dirty="0">
                <a:latin typeface="Calibri"/>
                <a:cs typeface="Calibri"/>
              </a:rPr>
              <a:t>largest</a:t>
            </a:r>
            <a:r>
              <a:rPr lang="en-US" sz="1200" spc="-25" dirty="0">
                <a:latin typeface="Calibri"/>
                <a:cs typeface="Calibri"/>
              </a:rPr>
              <a:t> </a:t>
            </a:r>
            <a:r>
              <a:rPr lang="en-US" sz="1200" dirty="0">
                <a:latin typeface="Calibri"/>
                <a:cs typeface="Calibri"/>
              </a:rPr>
              <a:t>JA Chapter</a:t>
            </a:r>
            <a:r>
              <a:rPr lang="en-US" sz="1200" spc="-60" dirty="0">
                <a:latin typeface="Calibri"/>
                <a:cs typeface="Calibri"/>
              </a:rPr>
              <a:t> </a:t>
            </a:r>
            <a:r>
              <a:rPr lang="en-US" sz="1200" dirty="0">
                <a:latin typeface="Calibri"/>
                <a:cs typeface="Calibri"/>
              </a:rPr>
              <a:t>in</a:t>
            </a:r>
            <a:r>
              <a:rPr lang="en-US" sz="1200" spc="-20" dirty="0">
                <a:latin typeface="Calibri"/>
                <a:cs typeface="Calibri"/>
              </a:rPr>
              <a:t> </a:t>
            </a:r>
            <a:r>
              <a:rPr lang="en-US" sz="1200" dirty="0">
                <a:latin typeface="Calibri"/>
                <a:cs typeface="Calibri"/>
              </a:rPr>
              <a:t>the</a:t>
            </a:r>
            <a:r>
              <a:rPr lang="en-US" sz="1200" spc="-35" dirty="0">
                <a:latin typeface="Calibri"/>
                <a:cs typeface="Calibri"/>
              </a:rPr>
              <a:t> </a:t>
            </a:r>
            <a:r>
              <a:rPr lang="en-US" sz="1200" dirty="0">
                <a:latin typeface="Calibri"/>
                <a:cs typeface="Calibri"/>
              </a:rPr>
              <a:t>U.S.</a:t>
            </a:r>
            <a:r>
              <a:rPr lang="en-US" sz="1200" spc="-10" dirty="0">
                <a:latin typeface="Calibri"/>
                <a:cs typeface="Calibri"/>
              </a:rPr>
              <a:t> </a:t>
            </a:r>
            <a:r>
              <a:rPr lang="en-US" sz="1200" dirty="0">
                <a:latin typeface="Calibri"/>
                <a:cs typeface="Calibri"/>
              </a:rPr>
              <a:t>After</a:t>
            </a:r>
            <a:r>
              <a:rPr lang="en-US" sz="1200" spc="-40" dirty="0">
                <a:latin typeface="Calibri"/>
                <a:cs typeface="Calibri"/>
              </a:rPr>
              <a:t> </a:t>
            </a:r>
            <a:r>
              <a:rPr lang="en-US" sz="1200" dirty="0">
                <a:latin typeface="Calibri"/>
                <a:cs typeface="Calibri"/>
              </a:rPr>
              <a:t>successfully opening</a:t>
            </a:r>
            <a:r>
              <a:rPr lang="en-US" sz="1200" spc="-55" dirty="0">
                <a:latin typeface="Calibri"/>
                <a:cs typeface="Calibri"/>
              </a:rPr>
              <a:t> </a:t>
            </a:r>
            <a:r>
              <a:rPr lang="en-US" sz="1200" dirty="0">
                <a:latin typeface="Calibri"/>
                <a:cs typeface="Calibri"/>
              </a:rPr>
              <a:t>JA </a:t>
            </a:r>
            <a:r>
              <a:rPr lang="en-US" sz="1200" spc="-10" dirty="0">
                <a:latin typeface="Calibri"/>
                <a:cs typeface="Calibri"/>
              </a:rPr>
              <a:t>BizTown,</a:t>
            </a:r>
            <a:r>
              <a:rPr lang="en-US" sz="1200" spc="-30" dirty="0">
                <a:latin typeface="Calibri"/>
                <a:cs typeface="Calibri"/>
              </a:rPr>
              <a:t> </a:t>
            </a:r>
            <a:r>
              <a:rPr lang="en-US" sz="1200" dirty="0">
                <a:latin typeface="Calibri"/>
                <a:cs typeface="Calibri"/>
              </a:rPr>
              <a:t>Dennis</a:t>
            </a:r>
            <a:r>
              <a:rPr lang="en-US" sz="1200" spc="-35" dirty="0">
                <a:latin typeface="Calibri"/>
                <a:cs typeface="Calibri"/>
              </a:rPr>
              <a:t> </a:t>
            </a:r>
            <a:r>
              <a:rPr lang="en-US" sz="1200" dirty="0">
                <a:latin typeface="Calibri"/>
                <a:cs typeface="Calibri"/>
              </a:rPr>
              <a:t>retired</a:t>
            </a:r>
            <a:r>
              <a:rPr lang="en-US" sz="1200" spc="-40" dirty="0">
                <a:latin typeface="Calibri"/>
                <a:cs typeface="Calibri"/>
              </a:rPr>
              <a:t> </a:t>
            </a:r>
            <a:r>
              <a:rPr lang="en-US" sz="1200" spc="-10" dirty="0">
                <a:latin typeface="Calibri"/>
                <a:cs typeface="Calibri"/>
              </a:rPr>
              <a:t>after </a:t>
            </a:r>
            <a:r>
              <a:rPr lang="en-US" sz="1200" dirty="0">
                <a:latin typeface="Calibri"/>
                <a:cs typeface="Calibri"/>
              </a:rPr>
              <a:t>a</a:t>
            </a:r>
            <a:r>
              <a:rPr lang="en-US" sz="1200" spc="-10" dirty="0">
                <a:latin typeface="Calibri"/>
                <a:cs typeface="Calibri"/>
              </a:rPr>
              <a:t> </a:t>
            </a:r>
            <a:r>
              <a:rPr lang="en-US" sz="1200" dirty="0">
                <a:latin typeface="Calibri"/>
                <a:cs typeface="Calibri"/>
              </a:rPr>
              <a:t>great</a:t>
            </a:r>
            <a:r>
              <a:rPr lang="en-US" sz="1200" spc="-25" dirty="0">
                <a:latin typeface="Calibri"/>
                <a:cs typeface="Calibri"/>
              </a:rPr>
              <a:t> </a:t>
            </a:r>
            <a:r>
              <a:rPr lang="en-US" sz="1200" dirty="0">
                <a:latin typeface="Calibri"/>
                <a:cs typeface="Calibri"/>
              </a:rPr>
              <a:t>36</a:t>
            </a:r>
            <a:r>
              <a:rPr lang="en-US" sz="1200" spc="-5" dirty="0">
                <a:latin typeface="Calibri"/>
                <a:cs typeface="Calibri"/>
              </a:rPr>
              <a:t> </a:t>
            </a:r>
            <a:r>
              <a:rPr lang="en-US" sz="1200" dirty="0">
                <a:latin typeface="Calibri"/>
                <a:cs typeface="Calibri"/>
              </a:rPr>
              <a:t>year</a:t>
            </a:r>
            <a:r>
              <a:rPr lang="en-US" sz="1200" spc="-15" dirty="0">
                <a:latin typeface="Calibri"/>
                <a:cs typeface="Calibri"/>
              </a:rPr>
              <a:t> </a:t>
            </a:r>
            <a:r>
              <a:rPr lang="en-US" sz="1200" spc="-10" dirty="0">
                <a:latin typeface="Calibri"/>
                <a:cs typeface="Calibri"/>
              </a:rPr>
              <a:t>career.</a:t>
            </a:r>
            <a:endParaRPr lang="en-US" sz="1200" dirty="0">
              <a:latin typeface="Calibri"/>
              <a:cs typeface="Calibri"/>
            </a:endParaRPr>
          </a:p>
        </p:txBody>
      </p:sp>
      <p:pic>
        <p:nvPicPr>
          <p:cNvPr id="13" name="object 26">
            <a:extLst>
              <a:ext uri="{FF2B5EF4-FFF2-40B4-BE49-F238E27FC236}">
                <a16:creationId xmlns:a16="http://schemas.microsoft.com/office/drawing/2014/main" id="{00225B5B-35AE-2092-64D5-A357709E21CB}"/>
              </a:ext>
            </a:extLst>
          </p:cNvPr>
          <p:cNvPicPr/>
          <p:nvPr/>
        </p:nvPicPr>
        <p:blipFill>
          <a:blip r:embed="rId3" cstate="print"/>
          <a:stretch>
            <a:fillRect/>
          </a:stretch>
        </p:blipFill>
        <p:spPr>
          <a:xfrm>
            <a:off x="275080" y="7790253"/>
            <a:ext cx="949452" cy="1307592"/>
          </a:xfrm>
          <a:prstGeom prst="rect">
            <a:avLst/>
          </a:prstGeom>
          <a:effectLst>
            <a:outerShdw blurRad="292100" dist="139700" dir="2700000" algn="ctr" rotWithShape="0">
              <a:schemeClr val="bg1">
                <a:lumMod val="65000"/>
                <a:alpha val="65000"/>
              </a:schemeClr>
            </a:outerShdw>
          </a:effectLst>
        </p:spPr>
      </p:pic>
      <p:pic>
        <p:nvPicPr>
          <p:cNvPr id="14" name="object 11">
            <a:extLst>
              <a:ext uri="{FF2B5EF4-FFF2-40B4-BE49-F238E27FC236}">
                <a16:creationId xmlns:a16="http://schemas.microsoft.com/office/drawing/2014/main" id="{002FF9F8-4BCC-2C07-4C25-BF4DAB22F2DB}"/>
              </a:ext>
            </a:extLst>
          </p:cNvPr>
          <p:cNvPicPr/>
          <p:nvPr/>
        </p:nvPicPr>
        <p:blipFill>
          <a:blip r:embed="rId4" cstate="print"/>
          <a:stretch>
            <a:fillRect/>
          </a:stretch>
        </p:blipFill>
        <p:spPr>
          <a:xfrm>
            <a:off x="277366" y="1097683"/>
            <a:ext cx="944880" cy="1226819"/>
          </a:xfrm>
          <a:prstGeom prst="rect">
            <a:avLst/>
          </a:prstGeom>
          <a:ln>
            <a:noFill/>
          </a:ln>
          <a:effectLst>
            <a:outerShdw blurRad="292100" dist="139700" dir="2700000" algn="tl" rotWithShape="0">
              <a:schemeClr val="bg1">
                <a:lumMod val="65000"/>
                <a:alpha val="65000"/>
              </a:schemeClr>
            </a:outerShdw>
          </a:effectLst>
        </p:spPr>
      </p:pic>
      <p:pic>
        <p:nvPicPr>
          <p:cNvPr id="15" name="object 9">
            <a:extLst>
              <a:ext uri="{FF2B5EF4-FFF2-40B4-BE49-F238E27FC236}">
                <a16:creationId xmlns:a16="http://schemas.microsoft.com/office/drawing/2014/main" id="{FF68C415-1CCE-883E-5000-93BF0596DFE5}"/>
              </a:ext>
            </a:extLst>
          </p:cNvPr>
          <p:cNvPicPr/>
          <p:nvPr/>
        </p:nvPicPr>
        <p:blipFill>
          <a:blip r:embed="rId5" cstate="print"/>
          <a:stretch>
            <a:fillRect/>
          </a:stretch>
        </p:blipFill>
        <p:spPr>
          <a:xfrm>
            <a:off x="316991" y="4431156"/>
            <a:ext cx="865632" cy="1318260"/>
          </a:xfrm>
          <a:prstGeom prst="rect">
            <a:avLst/>
          </a:prstGeom>
          <a:ln>
            <a:noFill/>
          </a:ln>
          <a:effectLst>
            <a:outerShdw blurRad="292100" dist="139700" dir="2700000" algn="tl" rotWithShape="0">
              <a:schemeClr val="bg1">
                <a:lumMod val="65000"/>
                <a:alpha val="65000"/>
              </a:schemeClr>
            </a:outerShdw>
          </a:effectLst>
        </p:spPr>
      </p:pic>
      <p:pic>
        <p:nvPicPr>
          <p:cNvPr id="16" name="object 28">
            <a:extLst>
              <a:ext uri="{FF2B5EF4-FFF2-40B4-BE49-F238E27FC236}">
                <a16:creationId xmlns:a16="http://schemas.microsoft.com/office/drawing/2014/main" id="{C1D82B89-8AAD-99AA-1902-13D1EFA0EE0F}"/>
              </a:ext>
            </a:extLst>
          </p:cNvPr>
          <p:cNvPicPr/>
          <p:nvPr/>
        </p:nvPicPr>
        <p:blipFill>
          <a:blip r:embed="rId6" cstate="print"/>
          <a:stretch>
            <a:fillRect/>
          </a:stretch>
        </p:blipFill>
        <p:spPr>
          <a:xfrm>
            <a:off x="316991" y="6053666"/>
            <a:ext cx="865632" cy="1131977"/>
          </a:xfrm>
          <a:prstGeom prst="rect">
            <a:avLst/>
          </a:prstGeom>
          <a:effectLst>
            <a:outerShdw blurRad="292100" dist="139700" dir="2400000" algn="ctr" rotWithShape="0">
              <a:schemeClr val="bg1">
                <a:lumMod val="65000"/>
                <a:alpha val="65000"/>
              </a:schemeClr>
            </a:outerShdw>
          </a:effectLst>
        </p:spPr>
      </p:pic>
      <p:pic>
        <p:nvPicPr>
          <p:cNvPr id="18" name="Picture 17" descr="A picture containing clothing, person, human face, bow tie&#10;&#10;Description automatically generated">
            <a:extLst>
              <a:ext uri="{FF2B5EF4-FFF2-40B4-BE49-F238E27FC236}">
                <a16:creationId xmlns:a16="http://schemas.microsoft.com/office/drawing/2014/main" id="{FFA57041-669F-FB28-C7C8-63B2351CF8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1855" y="2667885"/>
            <a:ext cx="810768" cy="1267968"/>
          </a:xfrm>
          <a:prstGeom prst="rect">
            <a:avLst/>
          </a:prstGeom>
          <a:effectLst>
            <a:outerShdw blurRad="292100" dist="139700" dir="2700000" algn="ctr" rotWithShape="0">
              <a:schemeClr val="bg1">
                <a:lumMod val="65000"/>
                <a:alpha val="65000"/>
              </a:schemeClr>
            </a:outerShdw>
          </a:effectLst>
        </p:spPr>
      </p:pic>
    </p:spTree>
    <p:extLst>
      <p:ext uri="{BB962C8B-B14F-4D97-AF65-F5344CB8AC3E}">
        <p14:creationId xmlns:p14="http://schemas.microsoft.com/office/powerpoint/2010/main" val="1896039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85F74"/>
        </a:solidFill>
        <a:effectLst/>
      </p:bgPr>
    </p:bg>
    <p:spTree>
      <p:nvGrpSpPr>
        <p:cNvPr id="1" name=""/>
        <p:cNvGrpSpPr/>
        <p:nvPr/>
      </p:nvGrpSpPr>
      <p:grpSpPr>
        <a:xfrm>
          <a:off x="0" y="0"/>
          <a:ext cx="0" cy="0"/>
          <a:chOff x="0" y="0"/>
          <a:chExt cx="0" cy="0"/>
        </a:xfrm>
      </p:grpSpPr>
      <p:sp>
        <p:nvSpPr>
          <p:cNvPr id="4" name="object 25">
            <a:extLst>
              <a:ext uri="{FF2B5EF4-FFF2-40B4-BE49-F238E27FC236}">
                <a16:creationId xmlns:a16="http://schemas.microsoft.com/office/drawing/2014/main" id="{F08E61A9-6755-4FD9-97AD-BEE7115615BD}"/>
              </a:ext>
            </a:extLst>
          </p:cNvPr>
          <p:cNvSpPr txBox="1">
            <a:spLocks/>
          </p:cNvSpPr>
          <p:nvPr/>
        </p:nvSpPr>
        <p:spPr>
          <a:xfrm>
            <a:off x="4656201" y="99411"/>
            <a:ext cx="2604134" cy="751488"/>
          </a:xfrm>
          <a:prstGeom prst="rect">
            <a:avLst/>
          </a:prstGeom>
        </p:spPr>
        <p:txBody>
          <a:bodyPr vert="horz" wrap="square" lIns="0" tIns="12700" rIns="0" bIns="0" rtlCol="0" anchor="b">
            <a:spAutoFit/>
          </a:bodyPr>
          <a:lstStyle>
            <a:lvl1pPr algn="ctr" defTabSz="777240" rtl="0" eaLnBrk="1" latinLnBrk="0" hangingPunct="1">
              <a:lnSpc>
                <a:spcPct val="90000"/>
              </a:lnSpc>
              <a:spcBef>
                <a:spcPct val="0"/>
              </a:spcBef>
              <a:buNone/>
              <a:defRPr sz="5100" kern="1200">
                <a:solidFill>
                  <a:schemeClr val="tx1"/>
                </a:solidFill>
                <a:latin typeface="+mj-lt"/>
                <a:ea typeface="+mj-ea"/>
                <a:cs typeface="+mj-cs"/>
              </a:defRPr>
            </a:lvl1pPr>
          </a:lstStyle>
          <a:p>
            <a:pPr marL="4445">
              <a:lnSpc>
                <a:spcPct val="100000"/>
              </a:lnSpc>
              <a:spcBef>
                <a:spcPts val="100"/>
              </a:spcBef>
            </a:pPr>
            <a:r>
              <a:rPr lang="en-US" sz="2400" spc="-25" dirty="0">
                <a:solidFill>
                  <a:schemeClr val="bg1"/>
                </a:solidFill>
                <a:latin typeface="+mn-lt"/>
              </a:rPr>
              <a:t>2022-23</a:t>
            </a:r>
          </a:p>
          <a:p>
            <a:pPr>
              <a:lnSpc>
                <a:spcPct val="100000"/>
              </a:lnSpc>
            </a:pPr>
            <a:r>
              <a:rPr lang="en-US" sz="2400" spc="-30" dirty="0">
                <a:solidFill>
                  <a:schemeClr val="bg1"/>
                </a:solidFill>
                <a:latin typeface="+mn-lt"/>
              </a:rPr>
              <a:t>Executive</a:t>
            </a:r>
            <a:r>
              <a:rPr lang="en-US" sz="2400" spc="-90" dirty="0">
                <a:solidFill>
                  <a:schemeClr val="bg1"/>
                </a:solidFill>
                <a:latin typeface="+mn-lt"/>
              </a:rPr>
              <a:t> </a:t>
            </a:r>
            <a:r>
              <a:rPr lang="en-US" sz="2400" spc="-10" dirty="0">
                <a:solidFill>
                  <a:schemeClr val="bg1"/>
                </a:solidFill>
                <a:latin typeface="+mn-lt"/>
              </a:rPr>
              <a:t>Committee</a:t>
            </a:r>
          </a:p>
        </p:txBody>
      </p:sp>
      <p:pic>
        <p:nvPicPr>
          <p:cNvPr id="5" name="object 31">
            <a:extLst>
              <a:ext uri="{FF2B5EF4-FFF2-40B4-BE49-F238E27FC236}">
                <a16:creationId xmlns:a16="http://schemas.microsoft.com/office/drawing/2014/main" id="{365E7477-4495-3FBE-F204-4B16835E0A63}"/>
              </a:ext>
            </a:extLst>
          </p:cNvPr>
          <p:cNvPicPr/>
          <p:nvPr/>
        </p:nvPicPr>
        <p:blipFill>
          <a:blip r:embed="rId2" cstate="print"/>
          <a:stretch>
            <a:fillRect/>
          </a:stretch>
        </p:blipFill>
        <p:spPr>
          <a:xfrm>
            <a:off x="89915" y="47244"/>
            <a:ext cx="4146804" cy="900683"/>
          </a:xfrm>
          <a:prstGeom prst="rect">
            <a:avLst/>
          </a:prstGeom>
        </p:spPr>
      </p:pic>
      <p:sp>
        <p:nvSpPr>
          <p:cNvPr id="8" name="TextBox 7">
            <a:extLst>
              <a:ext uri="{FF2B5EF4-FFF2-40B4-BE49-F238E27FC236}">
                <a16:creationId xmlns:a16="http://schemas.microsoft.com/office/drawing/2014/main" id="{4C20DB33-1F83-7A5B-5908-0E48CD48587A}"/>
              </a:ext>
            </a:extLst>
          </p:cNvPr>
          <p:cNvSpPr txBox="1"/>
          <p:nvPr/>
        </p:nvSpPr>
        <p:spPr>
          <a:xfrm flipH="1">
            <a:off x="1407284" y="1001249"/>
            <a:ext cx="6283705" cy="1872307"/>
          </a:xfrm>
          <a:prstGeom prst="rect">
            <a:avLst/>
          </a:prstGeom>
          <a:solidFill>
            <a:schemeClr val="bg1"/>
          </a:solidFill>
        </p:spPr>
        <p:txBody>
          <a:bodyPr wrap="square" rtlCol="0">
            <a:spAutoFit/>
          </a:bodyPr>
          <a:lstStyle/>
          <a:p>
            <a:pPr marL="12700">
              <a:lnSpc>
                <a:spcPct val="100000"/>
              </a:lnSpc>
            </a:pPr>
            <a:r>
              <a:rPr lang="en-US" sz="1800" b="1" dirty="0">
                <a:latin typeface="Calibri"/>
                <a:cs typeface="Calibri"/>
              </a:rPr>
              <a:t>Tami Godsey</a:t>
            </a:r>
            <a:r>
              <a:rPr lang="en-US" sz="1800" b="1" spc="-40" dirty="0">
                <a:latin typeface="Calibri"/>
                <a:cs typeface="Calibri"/>
              </a:rPr>
              <a:t>,</a:t>
            </a:r>
            <a:r>
              <a:rPr lang="en-US" sz="1800" b="1" spc="60" dirty="0">
                <a:latin typeface="Calibri"/>
                <a:cs typeface="Calibri"/>
              </a:rPr>
              <a:t> </a:t>
            </a:r>
            <a:r>
              <a:rPr lang="en-US" sz="1800" b="1" spc="-55" dirty="0">
                <a:latin typeface="Calibri"/>
                <a:cs typeface="Calibri"/>
              </a:rPr>
              <a:t>Chair,</a:t>
            </a:r>
            <a:r>
              <a:rPr lang="en-US" sz="1800" b="1" spc="-15" dirty="0">
                <a:latin typeface="Calibri"/>
                <a:cs typeface="Calibri"/>
              </a:rPr>
              <a:t> Membership Committee</a:t>
            </a:r>
          </a:p>
          <a:p>
            <a:pPr marL="63500">
              <a:lnSpc>
                <a:spcPct val="100000"/>
              </a:lnSpc>
              <a:spcBef>
                <a:spcPts val="219"/>
              </a:spcBef>
            </a:pPr>
            <a:r>
              <a:rPr lang="en-US" sz="1200" spc="-10" dirty="0">
                <a:latin typeface="Calibri"/>
                <a:cs typeface="Calibri"/>
              </a:rPr>
              <a:t>Tami</a:t>
            </a:r>
            <a:r>
              <a:rPr lang="en-US" sz="1200" spc="-30" dirty="0">
                <a:latin typeface="Calibri"/>
                <a:cs typeface="Calibri"/>
              </a:rPr>
              <a:t> </a:t>
            </a:r>
            <a:r>
              <a:rPr lang="en-US" sz="1200" dirty="0">
                <a:latin typeface="Calibri"/>
                <a:cs typeface="Calibri"/>
              </a:rPr>
              <a:t>started</a:t>
            </a:r>
            <a:r>
              <a:rPr lang="en-US" sz="1200" spc="-45" dirty="0">
                <a:latin typeface="Calibri"/>
                <a:cs typeface="Calibri"/>
              </a:rPr>
              <a:t> </a:t>
            </a:r>
            <a:r>
              <a:rPr lang="en-US" sz="1200" dirty="0">
                <a:latin typeface="Calibri"/>
                <a:cs typeface="Calibri"/>
              </a:rPr>
              <a:t>her</a:t>
            </a:r>
            <a:r>
              <a:rPr lang="en-US" sz="1200" spc="-25" dirty="0">
                <a:latin typeface="Calibri"/>
                <a:cs typeface="Calibri"/>
              </a:rPr>
              <a:t> </a:t>
            </a:r>
            <a:r>
              <a:rPr lang="en-US" sz="1200" dirty="0">
                <a:latin typeface="Calibri"/>
                <a:cs typeface="Calibri"/>
              </a:rPr>
              <a:t>30</a:t>
            </a:r>
            <a:r>
              <a:rPr lang="en-US" sz="1200" spc="-20" dirty="0">
                <a:latin typeface="Calibri"/>
                <a:cs typeface="Calibri"/>
              </a:rPr>
              <a:t> </a:t>
            </a:r>
            <a:r>
              <a:rPr lang="en-US" sz="1200" dirty="0">
                <a:latin typeface="Calibri"/>
                <a:cs typeface="Calibri"/>
              </a:rPr>
              <a:t>year</a:t>
            </a:r>
            <a:r>
              <a:rPr lang="en-US" sz="1200" spc="-35" dirty="0">
                <a:latin typeface="Calibri"/>
                <a:cs typeface="Calibri"/>
              </a:rPr>
              <a:t> </a:t>
            </a:r>
            <a:r>
              <a:rPr lang="en-US" sz="1200" dirty="0">
                <a:latin typeface="Calibri"/>
                <a:cs typeface="Calibri"/>
              </a:rPr>
              <a:t>JA</a:t>
            </a:r>
            <a:r>
              <a:rPr lang="en-US" sz="1200" spc="-10" dirty="0">
                <a:latin typeface="Calibri"/>
                <a:cs typeface="Calibri"/>
              </a:rPr>
              <a:t> </a:t>
            </a:r>
            <a:r>
              <a:rPr lang="en-US" sz="1200" dirty="0">
                <a:latin typeface="Calibri"/>
                <a:cs typeface="Calibri"/>
              </a:rPr>
              <a:t>career</a:t>
            </a:r>
            <a:r>
              <a:rPr lang="en-US" sz="1200" spc="-25" dirty="0">
                <a:latin typeface="Calibri"/>
                <a:cs typeface="Calibri"/>
              </a:rPr>
              <a:t> </a:t>
            </a:r>
            <a:r>
              <a:rPr lang="en-US" sz="1200" dirty="0">
                <a:latin typeface="Calibri"/>
                <a:cs typeface="Calibri"/>
              </a:rPr>
              <a:t>at</a:t>
            </a:r>
            <a:r>
              <a:rPr lang="en-US" sz="1200" spc="-10" dirty="0">
                <a:latin typeface="Calibri"/>
                <a:cs typeface="Calibri"/>
              </a:rPr>
              <a:t> </a:t>
            </a:r>
            <a:r>
              <a:rPr lang="en-US" sz="1200" spc="-25" dirty="0">
                <a:latin typeface="Calibri"/>
                <a:cs typeface="Calibri"/>
              </a:rPr>
              <a:t>the </a:t>
            </a:r>
            <a:r>
              <a:rPr lang="en-US" sz="1200" dirty="0">
                <a:latin typeface="Calibri"/>
                <a:cs typeface="Calibri"/>
              </a:rPr>
              <a:t>JA</a:t>
            </a:r>
            <a:r>
              <a:rPr lang="en-US" sz="1200" spc="20" dirty="0">
                <a:latin typeface="Calibri"/>
                <a:cs typeface="Calibri"/>
              </a:rPr>
              <a:t> </a:t>
            </a:r>
            <a:r>
              <a:rPr lang="en-US" sz="1200" dirty="0">
                <a:latin typeface="Calibri"/>
                <a:cs typeface="Calibri"/>
              </a:rPr>
              <a:t>National</a:t>
            </a:r>
            <a:r>
              <a:rPr lang="en-US" sz="1200" spc="-5" dirty="0">
                <a:latin typeface="Calibri"/>
                <a:cs typeface="Calibri"/>
              </a:rPr>
              <a:t> </a:t>
            </a:r>
            <a:r>
              <a:rPr lang="en-US" sz="1200" spc="-10" dirty="0">
                <a:latin typeface="Calibri"/>
                <a:cs typeface="Calibri"/>
              </a:rPr>
              <a:t>Headquarters </a:t>
            </a:r>
            <a:r>
              <a:rPr lang="en-US" sz="1200" dirty="0">
                <a:latin typeface="Calibri"/>
                <a:cs typeface="Calibri"/>
              </a:rPr>
              <a:t>in</a:t>
            </a:r>
            <a:r>
              <a:rPr lang="en-US" sz="1200" spc="5" dirty="0">
                <a:latin typeface="Calibri"/>
                <a:cs typeface="Calibri"/>
              </a:rPr>
              <a:t> </a:t>
            </a:r>
            <a:r>
              <a:rPr lang="en-US" sz="1200" dirty="0">
                <a:latin typeface="Calibri"/>
                <a:cs typeface="Calibri"/>
              </a:rPr>
              <a:t>March</a:t>
            </a:r>
            <a:r>
              <a:rPr lang="en-US" sz="1200" spc="-5" dirty="0">
                <a:latin typeface="Calibri"/>
                <a:cs typeface="Calibri"/>
              </a:rPr>
              <a:t> </a:t>
            </a:r>
            <a:r>
              <a:rPr lang="en-US" sz="1200" spc="-20" dirty="0">
                <a:latin typeface="Calibri"/>
                <a:cs typeface="Calibri"/>
              </a:rPr>
              <a:t>1990. Tami</a:t>
            </a:r>
            <a:r>
              <a:rPr lang="en-US" sz="1200" spc="20" dirty="0">
                <a:latin typeface="Calibri"/>
                <a:cs typeface="Calibri"/>
              </a:rPr>
              <a:t> </a:t>
            </a:r>
            <a:r>
              <a:rPr lang="en-US" sz="1200" dirty="0">
                <a:latin typeface="Calibri"/>
                <a:cs typeface="Calibri"/>
              </a:rPr>
              <a:t>held</a:t>
            </a:r>
            <a:r>
              <a:rPr lang="en-US" sz="1200" spc="-10" dirty="0">
                <a:latin typeface="Calibri"/>
                <a:cs typeface="Calibri"/>
              </a:rPr>
              <a:t> </a:t>
            </a:r>
            <a:r>
              <a:rPr lang="en-US" sz="1200" dirty="0">
                <a:latin typeface="Calibri"/>
                <a:cs typeface="Calibri"/>
              </a:rPr>
              <a:t>multiple</a:t>
            </a:r>
            <a:r>
              <a:rPr lang="en-US" sz="1200" spc="-20" dirty="0">
                <a:latin typeface="Calibri"/>
                <a:cs typeface="Calibri"/>
              </a:rPr>
              <a:t> </a:t>
            </a:r>
            <a:r>
              <a:rPr lang="en-US" sz="1200" spc="-10" dirty="0">
                <a:latin typeface="Calibri"/>
                <a:cs typeface="Calibri"/>
              </a:rPr>
              <a:t>administrative</a:t>
            </a:r>
            <a:r>
              <a:rPr lang="en-US" sz="1200" spc="-15" dirty="0">
                <a:latin typeface="Calibri"/>
                <a:cs typeface="Calibri"/>
              </a:rPr>
              <a:t> </a:t>
            </a:r>
            <a:r>
              <a:rPr lang="en-US" sz="1200" dirty="0">
                <a:latin typeface="Calibri"/>
                <a:cs typeface="Calibri"/>
              </a:rPr>
              <a:t>positions </a:t>
            </a:r>
            <a:r>
              <a:rPr lang="en-US" sz="1200" spc="-10" dirty="0">
                <a:latin typeface="Calibri"/>
                <a:cs typeface="Calibri"/>
              </a:rPr>
              <a:t>mostly </a:t>
            </a:r>
            <a:r>
              <a:rPr lang="en-US" sz="1200" dirty="0">
                <a:latin typeface="Calibri"/>
                <a:cs typeface="Calibri"/>
              </a:rPr>
              <a:t>with</a:t>
            </a:r>
            <a:r>
              <a:rPr lang="en-US" sz="1200" spc="-20" dirty="0">
                <a:latin typeface="Calibri"/>
                <a:cs typeface="Calibri"/>
              </a:rPr>
              <a:t> </a:t>
            </a:r>
            <a:r>
              <a:rPr lang="en-US" sz="1200" dirty="0">
                <a:latin typeface="Calibri"/>
                <a:cs typeface="Calibri"/>
              </a:rPr>
              <a:t>the</a:t>
            </a:r>
            <a:r>
              <a:rPr lang="en-US" sz="1200" spc="-35" dirty="0">
                <a:latin typeface="Calibri"/>
                <a:cs typeface="Calibri"/>
              </a:rPr>
              <a:t> </a:t>
            </a:r>
            <a:r>
              <a:rPr lang="en-US" sz="1200" dirty="0">
                <a:latin typeface="Calibri"/>
                <a:cs typeface="Calibri"/>
              </a:rPr>
              <a:t>Operations</a:t>
            </a:r>
            <a:r>
              <a:rPr lang="en-US" sz="1200" spc="-35" dirty="0">
                <a:latin typeface="Calibri"/>
                <a:cs typeface="Calibri"/>
              </a:rPr>
              <a:t> </a:t>
            </a:r>
            <a:r>
              <a:rPr lang="en-US" sz="1200" dirty="0">
                <a:latin typeface="Calibri"/>
                <a:cs typeface="Calibri"/>
              </a:rPr>
              <a:t>Group</a:t>
            </a:r>
            <a:r>
              <a:rPr lang="en-US" sz="1200" spc="-20" dirty="0">
                <a:latin typeface="Calibri"/>
                <a:cs typeface="Calibri"/>
              </a:rPr>
              <a:t> </a:t>
            </a:r>
            <a:r>
              <a:rPr lang="en-US" sz="1200" dirty="0">
                <a:latin typeface="Calibri"/>
                <a:cs typeface="Calibri"/>
              </a:rPr>
              <a:t>at</a:t>
            </a:r>
            <a:r>
              <a:rPr lang="en-US" sz="1200" spc="-20" dirty="0">
                <a:latin typeface="Calibri"/>
                <a:cs typeface="Calibri"/>
              </a:rPr>
              <a:t> </a:t>
            </a:r>
            <a:r>
              <a:rPr lang="en-US" sz="1200" dirty="0">
                <a:latin typeface="Calibri"/>
                <a:cs typeface="Calibri"/>
              </a:rPr>
              <a:t>National.</a:t>
            </a:r>
            <a:r>
              <a:rPr lang="en-US" sz="1200" spc="-35" dirty="0">
                <a:latin typeface="Calibri"/>
                <a:cs typeface="Calibri"/>
              </a:rPr>
              <a:t> </a:t>
            </a:r>
            <a:r>
              <a:rPr lang="en-US" sz="1200" dirty="0">
                <a:latin typeface="Calibri"/>
                <a:cs typeface="Calibri"/>
              </a:rPr>
              <a:t>In</a:t>
            </a:r>
            <a:r>
              <a:rPr lang="en-US" sz="1200" spc="-15" dirty="0">
                <a:latin typeface="Calibri"/>
                <a:cs typeface="Calibri"/>
              </a:rPr>
              <a:t> </a:t>
            </a:r>
            <a:r>
              <a:rPr lang="en-US" sz="1200" dirty="0">
                <a:latin typeface="Calibri"/>
                <a:cs typeface="Calibri"/>
              </a:rPr>
              <a:t>1997,</a:t>
            </a:r>
            <a:r>
              <a:rPr lang="en-US" sz="1200" spc="-15" dirty="0">
                <a:latin typeface="Calibri"/>
                <a:cs typeface="Calibri"/>
              </a:rPr>
              <a:t> </a:t>
            </a:r>
            <a:r>
              <a:rPr lang="en-US" sz="1200" spc="-10" dirty="0">
                <a:latin typeface="Calibri"/>
                <a:cs typeface="Calibri"/>
              </a:rPr>
              <a:t>Tami</a:t>
            </a:r>
            <a:r>
              <a:rPr lang="en-US" sz="1200" spc="-5" dirty="0">
                <a:latin typeface="Calibri"/>
                <a:cs typeface="Calibri"/>
              </a:rPr>
              <a:t> </a:t>
            </a:r>
            <a:r>
              <a:rPr lang="en-US" sz="1200" dirty="0">
                <a:latin typeface="Calibri"/>
                <a:cs typeface="Calibri"/>
              </a:rPr>
              <a:t>joined</a:t>
            </a:r>
            <a:r>
              <a:rPr lang="en-US" sz="1200" spc="-30" dirty="0">
                <a:latin typeface="Calibri"/>
                <a:cs typeface="Calibri"/>
              </a:rPr>
              <a:t> </a:t>
            </a:r>
            <a:r>
              <a:rPr lang="en-US" sz="1200" dirty="0">
                <a:latin typeface="Calibri"/>
                <a:cs typeface="Calibri"/>
              </a:rPr>
              <a:t>the</a:t>
            </a:r>
            <a:r>
              <a:rPr lang="en-US" sz="1200" spc="-20" dirty="0">
                <a:latin typeface="Calibri"/>
                <a:cs typeface="Calibri"/>
              </a:rPr>
              <a:t> </a:t>
            </a:r>
            <a:r>
              <a:rPr lang="en-US" sz="1200" dirty="0">
                <a:latin typeface="Calibri"/>
                <a:cs typeface="Calibri"/>
              </a:rPr>
              <a:t>JA</a:t>
            </a:r>
            <a:r>
              <a:rPr lang="en-US" sz="1200" spc="-10" dirty="0">
                <a:latin typeface="Calibri"/>
                <a:cs typeface="Calibri"/>
              </a:rPr>
              <a:t> </a:t>
            </a:r>
            <a:r>
              <a:rPr lang="en-US" sz="1200" dirty="0">
                <a:latin typeface="Calibri"/>
                <a:cs typeface="Calibri"/>
              </a:rPr>
              <a:t>Southern</a:t>
            </a:r>
            <a:r>
              <a:rPr lang="en-US" sz="1200" spc="-45" dirty="0">
                <a:latin typeface="Calibri"/>
                <a:cs typeface="Calibri"/>
              </a:rPr>
              <a:t> </a:t>
            </a:r>
            <a:r>
              <a:rPr lang="en-US" sz="1200" dirty="0">
                <a:latin typeface="Calibri"/>
                <a:cs typeface="Calibri"/>
              </a:rPr>
              <a:t>Colorado,</a:t>
            </a:r>
            <a:r>
              <a:rPr lang="en-US" sz="1200" spc="-15" dirty="0">
                <a:latin typeface="Calibri"/>
                <a:cs typeface="Calibri"/>
              </a:rPr>
              <a:t> </a:t>
            </a:r>
            <a:r>
              <a:rPr lang="en-US" sz="1200" spc="-10" dirty="0">
                <a:latin typeface="Calibri"/>
                <a:cs typeface="Calibri"/>
              </a:rPr>
              <a:t>Inc.- </a:t>
            </a:r>
            <a:r>
              <a:rPr lang="en-US" sz="1200" dirty="0">
                <a:latin typeface="Calibri"/>
                <a:cs typeface="Calibri"/>
              </a:rPr>
              <a:t>Colorado</a:t>
            </a:r>
            <a:r>
              <a:rPr lang="en-US" sz="1200" spc="-15" dirty="0">
                <a:latin typeface="Calibri"/>
                <a:cs typeface="Calibri"/>
              </a:rPr>
              <a:t> </a:t>
            </a:r>
            <a:r>
              <a:rPr lang="en-US" sz="1200" dirty="0">
                <a:latin typeface="Calibri"/>
                <a:cs typeface="Calibri"/>
              </a:rPr>
              <a:t>Springs</a:t>
            </a:r>
            <a:r>
              <a:rPr lang="en-US" sz="1200" spc="-45" dirty="0">
                <a:latin typeface="Calibri"/>
                <a:cs typeface="Calibri"/>
              </a:rPr>
              <a:t> </a:t>
            </a:r>
            <a:r>
              <a:rPr lang="en-US" sz="1200" dirty="0">
                <a:latin typeface="Calibri"/>
                <a:cs typeface="Calibri"/>
              </a:rPr>
              <a:t>staff</a:t>
            </a:r>
            <a:r>
              <a:rPr lang="en-US" sz="1200" spc="-15" dirty="0">
                <a:latin typeface="Calibri"/>
                <a:cs typeface="Calibri"/>
              </a:rPr>
              <a:t> </a:t>
            </a:r>
            <a:r>
              <a:rPr lang="en-US" sz="1200" dirty="0">
                <a:latin typeface="Calibri"/>
                <a:cs typeface="Calibri"/>
              </a:rPr>
              <a:t>as</a:t>
            </a:r>
            <a:r>
              <a:rPr lang="en-US" sz="1200" spc="-5" dirty="0">
                <a:latin typeface="Calibri"/>
                <a:cs typeface="Calibri"/>
              </a:rPr>
              <a:t> </a:t>
            </a:r>
            <a:r>
              <a:rPr lang="en-US" sz="1200" dirty="0">
                <a:latin typeface="Calibri"/>
                <a:cs typeface="Calibri"/>
              </a:rPr>
              <a:t>Special</a:t>
            </a:r>
            <a:r>
              <a:rPr lang="en-US" sz="1200" spc="-20" dirty="0">
                <a:latin typeface="Calibri"/>
                <a:cs typeface="Calibri"/>
              </a:rPr>
              <a:t> </a:t>
            </a:r>
            <a:r>
              <a:rPr lang="en-US" sz="1200" dirty="0">
                <a:latin typeface="Calibri"/>
                <a:cs typeface="Calibri"/>
              </a:rPr>
              <a:t>Events</a:t>
            </a:r>
            <a:r>
              <a:rPr lang="en-US" sz="1200" spc="-20" dirty="0">
                <a:latin typeface="Calibri"/>
                <a:cs typeface="Calibri"/>
              </a:rPr>
              <a:t> Director.</a:t>
            </a:r>
            <a:r>
              <a:rPr lang="en-US" sz="1200" spc="-25" dirty="0">
                <a:latin typeface="Calibri"/>
                <a:cs typeface="Calibri"/>
              </a:rPr>
              <a:t> </a:t>
            </a:r>
            <a:r>
              <a:rPr lang="en-US" sz="1200" dirty="0">
                <a:latin typeface="Calibri"/>
                <a:cs typeface="Calibri"/>
              </a:rPr>
              <a:t>She</a:t>
            </a:r>
            <a:r>
              <a:rPr lang="en-US" sz="1200" spc="-15" dirty="0">
                <a:latin typeface="Calibri"/>
                <a:cs typeface="Calibri"/>
              </a:rPr>
              <a:t> </a:t>
            </a:r>
            <a:r>
              <a:rPr lang="en-US" sz="1200" dirty="0">
                <a:latin typeface="Calibri"/>
                <a:cs typeface="Calibri"/>
              </a:rPr>
              <a:t>returned</a:t>
            </a:r>
            <a:r>
              <a:rPr lang="en-US" sz="1200" spc="-45" dirty="0">
                <a:latin typeface="Calibri"/>
                <a:cs typeface="Calibri"/>
              </a:rPr>
              <a:t> </a:t>
            </a:r>
            <a:r>
              <a:rPr lang="en-US" sz="1200" dirty="0">
                <a:latin typeface="Calibri"/>
                <a:cs typeface="Calibri"/>
              </a:rPr>
              <a:t>to</a:t>
            </a:r>
            <a:r>
              <a:rPr lang="en-US" sz="1200" spc="-15" dirty="0">
                <a:latin typeface="Calibri"/>
                <a:cs typeface="Calibri"/>
              </a:rPr>
              <a:t> </a:t>
            </a:r>
            <a:r>
              <a:rPr lang="en-US" sz="1200" dirty="0">
                <a:latin typeface="Calibri"/>
                <a:cs typeface="Calibri"/>
              </a:rPr>
              <a:t>the</a:t>
            </a:r>
            <a:r>
              <a:rPr lang="en-US" sz="1200" spc="-10" dirty="0">
                <a:latin typeface="Calibri"/>
                <a:cs typeface="Calibri"/>
              </a:rPr>
              <a:t> </a:t>
            </a:r>
            <a:r>
              <a:rPr lang="en-US" sz="1200" dirty="0">
                <a:latin typeface="Calibri"/>
                <a:cs typeface="Calibri"/>
              </a:rPr>
              <a:t>National</a:t>
            </a:r>
            <a:r>
              <a:rPr lang="en-US" sz="1200" spc="-40" dirty="0">
                <a:latin typeface="Calibri"/>
                <a:cs typeface="Calibri"/>
              </a:rPr>
              <a:t> </a:t>
            </a:r>
            <a:r>
              <a:rPr lang="en-US" sz="1200" dirty="0">
                <a:latin typeface="Calibri"/>
                <a:cs typeface="Calibri"/>
              </a:rPr>
              <a:t>HQ</a:t>
            </a:r>
            <a:r>
              <a:rPr lang="en-US" sz="1200" spc="15" dirty="0">
                <a:latin typeface="Calibri"/>
                <a:cs typeface="Calibri"/>
              </a:rPr>
              <a:t> </a:t>
            </a:r>
            <a:r>
              <a:rPr lang="en-US" sz="1200" dirty="0">
                <a:latin typeface="Calibri"/>
                <a:cs typeface="Calibri"/>
              </a:rPr>
              <a:t>in</a:t>
            </a:r>
            <a:r>
              <a:rPr lang="en-US" sz="1200" spc="-25" dirty="0">
                <a:latin typeface="Calibri"/>
                <a:cs typeface="Calibri"/>
              </a:rPr>
              <a:t> </a:t>
            </a:r>
            <a:r>
              <a:rPr lang="en-US" sz="1200" dirty="0">
                <a:latin typeface="Calibri"/>
                <a:cs typeface="Calibri"/>
              </a:rPr>
              <a:t>1999</a:t>
            </a:r>
            <a:r>
              <a:rPr lang="en-US" sz="1200" spc="20" dirty="0">
                <a:latin typeface="Calibri"/>
                <a:cs typeface="Calibri"/>
              </a:rPr>
              <a:t> </a:t>
            </a:r>
            <a:r>
              <a:rPr lang="en-US" sz="1200" spc="-25" dirty="0">
                <a:latin typeface="Calibri"/>
                <a:cs typeface="Calibri"/>
              </a:rPr>
              <a:t>as </a:t>
            </a:r>
            <a:r>
              <a:rPr lang="en-US" sz="1200" spc="-10" dirty="0">
                <a:latin typeface="Calibri"/>
                <a:cs typeface="Calibri"/>
              </a:rPr>
              <a:t>Administrative</a:t>
            </a:r>
            <a:r>
              <a:rPr lang="en-US" sz="1200" spc="-40" dirty="0">
                <a:latin typeface="Calibri"/>
                <a:cs typeface="Calibri"/>
              </a:rPr>
              <a:t> </a:t>
            </a:r>
            <a:r>
              <a:rPr lang="en-US" sz="1200" dirty="0">
                <a:latin typeface="Calibri"/>
                <a:cs typeface="Calibri"/>
              </a:rPr>
              <a:t>Assistant</a:t>
            </a:r>
            <a:r>
              <a:rPr lang="en-US" sz="1200" spc="-15" dirty="0">
                <a:latin typeface="Calibri"/>
                <a:cs typeface="Calibri"/>
              </a:rPr>
              <a:t> </a:t>
            </a:r>
            <a:r>
              <a:rPr lang="en-US" sz="1200" dirty="0">
                <a:latin typeface="Calibri"/>
                <a:cs typeface="Calibri"/>
              </a:rPr>
              <a:t>to</a:t>
            </a:r>
            <a:r>
              <a:rPr lang="en-US" sz="1200" spc="-15" dirty="0">
                <a:latin typeface="Calibri"/>
                <a:cs typeface="Calibri"/>
              </a:rPr>
              <a:t> </a:t>
            </a:r>
            <a:r>
              <a:rPr lang="en-US" sz="1200" dirty="0">
                <a:latin typeface="Calibri"/>
                <a:cs typeface="Calibri"/>
              </a:rPr>
              <a:t>the</a:t>
            </a:r>
            <a:r>
              <a:rPr lang="en-US" sz="1200" spc="-15" dirty="0">
                <a:latin typeface="Calibri"/>
                <a:cs typeface="Calibri"/>
              </a:rPr>
              <a:t> </a:t>
            </a:r>
            <a:r>
              <a:rPr lang="en-US" sz="1200" dirty="0">
                <a:latin typeface="Calibri"/>
                <a:cs typeface="Calibri"/>
              </a:rPr>
              <a:t>National</a:t>
            </a:r>
            <a:r>
              <a:rPr lang="en-US" sz="1200" spc="-25" dirty="0">
                <a:latin typeface="Calibri"/>
                <a:cs typeface="Calibri"/>
              </a:rPr>
              <a:t> </a:t>
            </a:r>
            <a:r>
              <a:rPr lang="en-US" sz="1200" dirty="0">
                <a:latin typeface="Calibri"/>
                <a:cs typeface="Calibri"/>
              </a:rPr>
              <a:t>President,</a:t>
            </a:r>
            <a:r>
              <a:rPr lang="en-US" sz="1200" spc="-45" dirty="0">
                <a:latin typeface="Calibri"/>
                <a:cs typeface="Calibri"/>
              </a:rPr>
              <a:t> </a:t>
            </a:r>
            <a:r>
              <a:rPr lang="en-US" sz="1200" dirty="0">
                <a:latin typeface="Calibri"/>
                <a:cs typeface="Calibri"/>
              </a:rPr>
              <a:t>Jim</a:t>
            </a:r>
            <a:r>
              <a:rPr lang="en-US" sz="1200" spc="-5" dirty="0">
                <a:latin typeface="Calibri"/>
                <a:cs typeface="Calibri"/>
              </a:rPr>
              <a:t> </a:t>
            </a:r>
            <a:r>
              <a:rPr lang="en-US" sz="1200" dirty="0">
                <a:latin typeface="Calibri"/>
                <a:cs typeface="Calibri"/>
              </a:rPr>
              <a:t>Hayes and</a:t>
            </a:r>
            <a:r>
              <a:rPr lang="en-US" sz="1200" spc="-25" dirty="0">
                <a:latin typeface="Calibri"/>
                <a:cs typeface="Calibri"/>
              </a:rPr>
              <a:t> </a:t>
            </a:r>
            <a:r>
              <a:rPr lang="en-US" sz="1200" dirty="0">
                <a:latin typeface="Calibri"/>
                <a:cs typeface="Calibri"/>
              </a:rPr>
              <a:t>worked her</a:t>
            </a:r>
            <a:r>
              <a:rPr lang="en-US" sz="1200" spc="-30" dirty="0">
                <a:latin typeface="Calibri"/>
                <a:cs typeface="Calibri"/>
              </a:rPr>
              <a:t> </a:t>
            </a:r>
            <a:r>
              <a:rPr lang="en-US" sz="1200" dirty="0">
                <a:latin typeface="Calibri"/>
                <a:cs typeface="Calibri"/>
              </a:rPr>
              <a:t>way </a:t>
            </a:r>
            <a:r>
              <a:rPr lang="en-US" sz="1200" spc="-10" dirty="0">
                <a:latin typeface="Calibri"/>
                <a:cs typeface="Calibri"/>
              </a:rPr>
              <a:t>through </a:t>
            </a:r>
            <a:r>
              <a:rPr lang="en-US" sz="1200" dirty="0">
                <a:latin typeface="Calibri"/>
                <a:cs typeface="Calibri"/>
              </a:rPr>
              <a:t>positions</a:t>
            </a:r>
            <a:r>
              <a:rPr lang="en-US" sz="1200" spc="-35" dirty="0">
                <a:latin typeface="Calibri"/>
                <a:cs typeface="Calibri"/>
              </a:rPr>
              <a:t> </a:t>
            </a:r>
            <a:r>
              <a:rPr lang="en-US" sz="1200" dirty="0">
                <a:latin typeface="Calibri"/>
                <a:cs typeface="Calibri"/>
              </a:rPr>
              <a:t>and</a:t>
            </a:r>
            <a:r>
              <a:rPr lang="en-US" sz="1200" spc="-30" dirty="0">
                <a:latin typeface="Calibri"/>
                <a:cs typeface="Calibri"/>
              </a:rPr>
              <a:t> </a:t>
            </a:r>
            <a:r>
              <a:rPr lang="en-US" sz="1200" dirty="0">
                <a:latin typeface="Calibri"/>
                <a:cs typeface="Calibri"/>
              </a:rPr>
              <a:t>promotions</a:t>
            </a:r>
            <a:r>
              <a:rPr lang="en-US" sz="1200" spc="-35" dirty="0">
                <a:latin typeface="Calibri"/>
                <a:cs typeface="Calibri"/>
              </a:rPr>
              <a:t> </a:t>
            </a:r>
            <a:r>
              <a:rPr lang="en-US" sz="1200" dirty="0">
                <a:latin typeface="Calibri"/>
                <a:cs typeface="Calibri"/>
              </a:rPr>
              <a:t>to</a:t>
            </a:r>
            <a:r>
              <a:rPr lang="en-US" sz="1200" spc="-20" dirty="0">
                <a:latin typeface="Calibri"/>
                <a:cs typeface="Calibri"/>
              </a:rPr>
              <a:t> </a:t>
            </a:r>
            <a:r>
              <a:rPr lang="en-US" sz="1200" dirty="0">
                <a:latin typeface="Calibri"/>
                <a:cs typeface="Calibri"/>
              </a:rPr>
              <a:t>wrap</a:t>
            </a:r>
            <a:r>
              <a:rPr lang="en-US" sz="1200" spc="-15" dirty="0">
                <a:latin typeface="Calibri"/>
                <a:cs typeface="Calibri"/>
              </a:rPr>
              <a:t> </a:t>
            </a:r>
            <a:r>
              <a:rPr lang="en-US" sz="1200" dirty="0">
                <a:latin typeface="Calibri"/>
                <a:cs typeface="Calibri"/>
              </a:rPr>
              <a:t>up</a:t>
            </a:r>
            <a:r>
              <a:rPr lang="en-US" sz="1200" spc="-20" dirty="0">
                <a:latin typeface="Calibri"/>
                <a:cs typeface="Calibri"/>
              </a:rPr>
              <a:t> </a:t>
            </a:r>
            <a:r>
              <a:rPr lang="en-US" sz="1200" dirty="0">
                <a:latin typeface="Calibri"/>
                <a:cs typeface="Calibri"/>
              </a:rPr>
              <a:t>the</a:t>
            </a:r>
            <a:r>
              <a:rPr lang="en-US" sz="1200" spc="-35" dirty="0">
                <a:latin typeface="Calibri"/>
                <a:cs typeface="Calibri"/>
              </a:rPr>
              <a:t> </a:t>
            </a:r>
            <a:r>
              <a:rPr lang="en-US" sz="1200" dirty="0">
                <a:latin typeface="Calibri"/>
                <a:cs typeface="Calibri"/>
              </a:rPr>
              <a:t>last</a:t>
            </a:r>
            <a:r>
              <a:rPr lang="en-US" sz="1200" spc="-15" dirty="0">
                <a:latin typeface="Calibri"/>
                <a:cs typeface="Calibri"/>
              </a:rPr>
              <a:t> </a:t>
            </a:r>
            <a:r>
              <a:rPr lang="en-US" sz="1200" dirty="0">
                <a:latin typeface="Calibri"/>
                <a:cs typeface="Calibri"/>
              </a:rPr>
              <a:t>ten</a:t>
            </a:r>
            <a:r>
              <a:rPr lang="en-US" sz="1200" spc="-15" dirty="0">
                <a:latin typeface="Calibri"/>
                <a:cs typeface="Calibri"/>
              </a:rPr>
              <a:t> </a:t>
            </a:r>
            <a:r>
              <a:rPr lang="en-US" sz="1200" dirty="0">
                <a:latin typeface="Calibri"/>
                <a:cs typeface="Calibri"/>
              </a:rPr>
              <a:t>years</a:t>
            </a:r>
            <a:r>
              <a:rPr lang="en-US" sz="1200" spc="-25" dirty="0">
                <a:latin typeface="Calibri"/>
                <a:cs typeface="Calibri"/>
              </a:rPr>
              <a:t> </a:t>
            </a:r>
            <a:r>
              <a:rPr lang="en-US" sz="1200" dirty="0">
                <a:latin typeface="Calibri"/>
                <a:cs typeface="Calibri"/>
              </a:rPr>
              <a:t>of her</a:t>
            </a:r>
            <a:r>
              <a:rPr lang="en-US" sz="1200" spc="-35" dirty="0">
                <a:latin typeface="Calibri"/>
                <a:cs typeface="Calibri"/>
              </a:rPr>
              <a:t> </a:t>
            </a:r>
            <a:r>
              <a:rPr lang="en-US" sz="1200" dirty="0">
                <a:latin typeface="Calibri"/>
                <a:cs typeface="Calibri"/>
              </a:rPr>
              <a:t>career</a:t>
            </a:r>
            <a:r>
              <a:rPr lang="en-US" sz="1200" spc="-25" dirty="0">
                <a:latin typeface="Calibri"/>
                <a:cs typeface="Calibri"/>
              </a:rPr>
              <a:t> </a:t>
            </a:r>
            <a:r>
              <a:rPr lang="en-US" sz="1200" dirty="0">
                <a:latin typeface="Calibri"/>
                <a:cs typeface="Calibri"/>
              </a:rPr>
              <a:t>as</a:t>
            </a:r>
            <a:r>
              <a:rPr lang="en-US" sz="1200" spc="5" dirty="0">
                <a:latin typeface="Calibri"/>
                <a:cs typeface="Calibri"/>
              </a:rPr>
              <a:t> </a:t>
            </a:r>
            <a:r>
              <a:rPr lang="en-US" sz="1200" dirty="0">
                <a:latin typeface="Calibri"/>
                <a:cs typeface="Calibri"/>
              </a:rPr>
              <a:t>Senior</a:t>
            </a:r>
            <a:r>
              <a:rPr lang="en-US" sz="1200" spc="-35" dirty="0">
                <a:latin typeface="Calibri"/>
                <a:cs typeface="Calibri"/>
              </a:rPr>
              <a:t> </a:t>
            </a:r>
            <a:r>
              <a:rPr lang="en-US" sz="1200" dirty="0">
                <a:latin typeface="Calibri"/>
                <a:cs typeface="Calibri"/>
              </a:rPr>
              <a:t>Director</a:t>
            </a:r>
            <a:r>
              <a:rPr lang="en-US" sz="1200" spc="-30" dirty="0">
                <a:latin typeface="Calibri"/>
                <a:cs typeface="Calibri"/>
              </a:rPr>
              <a:t> </a:t>
            </a:r>
            <a:r>
              <a:rPr lang="en-US" sz="1200" spc="-25" dirty="0">
                <a:latin typeface="Calibri"/>
                <a:cs typeface="Calibri"/>
              </a:rPr>
              <a:t>of </a:t>
            </a:r>
            <a:r>
              <a:rPr lang="en-US" sz="1200" spc="-10" dirty="0">
                <a:latin typeface="Calibri"/>
                <a:cs typeface="Calibri"/>
              </a:rPr>
              <a:t>Conference</a:t>
            </a:r>
            <a:r>
              <a:rPr lang="en-US" sz="1200" spc="-25" dirty="0">
                <a:latin typeface="Calibri"/>
                <a:cs typeface="Calibri"/>
              </a:rPr>
              <a:t> </a:t>
            </a:r>
            <a:r>
              <a:rPr lang="en-US" sz="1200" dirty="0">
                <a:latin typeface="Calibri"/>
                <a:cs typeface="Calibri"/>
              </a:rPr>
              <a:t>and</a:t>
            </a:r>
            <a:r>
              <a:rPr lang="en-US" sz="1200" spc="-10" dirty="0">
                <a:latin typeface="Calibri"/>
                <a:cs typeface="Calibri"/>
              </a:rPr>
              <a:t> </a:t>
            </a:r>
            <a:r>
              <a:rPr lang="en-US" sz="1200" dirty="0">
                <a:latin typeface="Calibri"/>
                <a:cs typeface="Calibri"/>
              </a:rPr>
              <a:t>Event</a:t>
            </a:r>
            <a:r>
              <a:rPr lang="en-US" sz="1200" spc="-10" dirty="0">
                <a:latin typeface="Calibri"/>
                <a:cs typeface="Calibri"/>
              </a:rPr>
              <a:t> </a:t>
            </a:r>
            <a:r>
              <a:rPr lang="en-US" sz="1200" dirty="0">
                <a:latin typeface="Calibri"/>
                <a:cs typeface="Calibri"/>
              </a:rPr>
              <a:t>Planning</a:t>
            </a:r>
            <a:r>
              <a:rPr lang="en-US" sz="1200" spc="-30" dirty="0">
                <a:latin typeface="Calibri"/>
                <a:cs typeface="Calibri"/>
              </a:rPr>
              <a:t> </a:t>
            </a:r>
            <a:r>
              <a:rPr lang="en-US" sz="1200" spc="-10" dirty="0">
                <a:latin typeface="Calibri"/>
                <a:cs typeface="Calibri"/>
              </a:rPr>
              <a:t>coordinating</a:t>
            </a:r>
            <a:r>
              <a:rPr lang="en-US" sz="1200" spc="-40" dirty="0">
                <a:latin typeface="Calibri"/>
                <a:cs typeface="Calibri"/>
              </a:rPr>
              <a:t> </a:t>
            </a:r>
            <a:r>
              <a:rPr lang="en-US" sz="1200" dirty="0">
                <a:latin typeface="Calibri"/>
                <a:cs typeface="Calibri"/>
              </a:rPr>
              <a:t>the logistics</a:t>
            </a:r>
            <a:r>
              <a:rPr lang="en-US" sz="1200" spc="10" dirty="0">
                <a:latin typeface="Calibri"/>
                <a:cs typeface="Calibri"/>
              </a:rPr>
              <a:t> </a:t>
            </a:r>
            <a:r>
              <a:rPr lang="en-US" sz="1200" dirty="0">
                <a:latin typeface="Calibri"/>
                <a:cs typeface="Calibri"/>
              </a:rPr>
              <a:t>of</a:t>
            </a:r>
            <a:r>
              <a:rPr lang="en-US" sz="1200" spc="15" dirty="0">
                <a:latin typeface="Calibri"/>
                <a:cs typeface="Calibri"/>
              </a:rPr>
              <a:t> </a:t>
            </a:r>
            <a:r>
              <a:rPr lang="en-US" sz="1200" dirty="0">
                <a:latin typeface="Calibri"/>
                <a:cs typeface="Calibri"/>
              </a:rPr>
              <a:t>the</a:t>
            </a:r>
            <a:r>
              <a:rPr lang="en-US" sz="1200" spc="-15" dirty="0">
                <a:latin typeface="Calibri"/>
                <a:cs typeface="Calibri"/>
              </a:rPr>
              <a:t> </a:t>
            </a:r>
            <a:r>
              <a:rPr lang="en-US" sz="1200" dirty="0">
                <a:latin typeface="Calibri"/>
                <a:cs typeface="Calibri"/>
              </a:rPr>
              <a:t>annual</a:t>
            </a:r>
            <a:r>
              <a:rPr lang="en-US" sz="1200" spc="-30" dirty="0">
                <a:latin typeface="Calibri"/>
                <a:cs typeface="Calibri"/>
              </a:rPr>
              <a:t> </a:t>
            </a:r>
            <a:r>
              <a:rPr lang="en-US" sz="1200" dirty="0">
                <a:latin typeface="Calibri"/>
                <a:cs typeface="Calibri"/>
              </a:rPr>
              <a:t>National</a:t>
            </a:r>
            <a:r>
              <a:rPr lang="en-US" sz="1200" spc="-10" dirty="0">
                <a:latin typeface="Calibri"/>
                <a:cs typeface="Calibri"/>
              </a:rPr>
              <a:t> Leadership Conference</a:t>
            </a:r>
            <a:r>
              <a:rPr lang="en-US" sz="1200" spc="-40" dirty="0">
                <a:latin typeface="Calibri"/>
                <a:cs typeface="Calibri"/>
              </a:rPr>
              <a:t> </a:t>
            </a:r>
            <a:r>
              <a:rPr lang="en-US" sz="1200" dirty="0">
                <a:latin typeface="Calibri"/>
                <a:cs typeface="Calibri"/>
              </a:rPr>
              <a:t>and</a:t>
            </a:r>
            <a:r>
              <a:rPr lang="en-US" sz="1200" spc="-25" dirty="0">
                <a:latin typeface="Calibri"/>
                <a:cs typeface="Calibri"/>
              </a:rPr>
              <a:t> </a:t>
            </a:r>
            <a:r>
              <a:rPr lang="en-US" sz="1200" dirty="0">
                <a:latin typeface="Calibri"/>
                <a:cs typeface="Calibri"/>
              </a:rPr>
              <a:t>many</a:t>
            </a:r>
            <a:r>
              <a:rPr lang="en-US" sz="1200" spc="-20" dirty="0">
                <a:latin typeface="Calibri"/>
                <a:cs typeface="Calibri"/>
              </a:rPr>
              <a:t> </a:t>
            </a:r>
            <a:r>
              <a:rPr lang="en-US" sz="1200" dirty="0">
                <a:latin typeface="Calibri"/>
                <a:cs typeface="Calibri"/>
              </a:rPr>
              <a:t>trainings</a:t>
            </a:r>
            <a:r>
              <a:rPr lang="en-US" sz="1200" spc="-45" dirty="0">
                <a:latin typeface="Calibri"/>
                <a:cs typeface="Calibri"/>
              </a:rPr>
              <a:t> </a:t>
            </a:r>
            <a:r>
              <a:rPr lang="en-US" sz="1200" dirty="0">
                <a:latin typeface="Calibri"/>
                <a:cs typeface="Calibri"/>
              </a:rPr>
              <a:t>and</a:t>
            </a:r>
            <a:r>
              <a:rPr lang="en-US" sz="1200" spc="-25" dirty="0">
                <a:latin typeface="Calibri"/>
                <a:cs typeface="Calibri"/>
              </a:rPr>
              <a:t> </a:t>
            </a:r>
            <a:r>
              <a:rPr lang="en-US" sz="1200" dirty="0">
                <a:latin typeface="Calibri"/>
                <a:cs typeface="Calibri"/>
              </a:rPr>
              <a:t>meetings.</a:t>
            </a:r>
            <a:r>
              <a:rPr lang="en-US" sz="1200" spc="-15" dirty="0">
                <a:latin typeface="Calibri"/>
                <a:cs typeface="Calibri"/>
              </a:rPr>
              <a:t> </a:t>
            </a:r>
            <a:r>
              <a:rPr lang="en-US" sz="1200" spc="-10" dirty="0">
                <a:latin typeface="Calibri"/>
                <a:cs typeface="Calibri"/>
              </a:rPr>
              <a:t>Tami</a:t>
            </a:r>
            <a:r>
              <a:rPr lang="en-US" sz="1200" spc="-5" dirty="0">
                <a:latin typeface="Calibri"/>
                <a:cs typeface="Calibri"/>
              </a:rPr>
              <a:t> </a:t>
            </a:r>
            <a:r>
              <a:rPr lang="en-US" sz="1200" dirty="0">
                <a:latin typeface="Calibri"/>
                <a:cs typeface="Calibri"/>
              </a:rPr>
              <a:t>is</a:t>
            </a:r>
            <a:r>
              <a:rPr lang="en-US" sz="1200" spc="-10" dirty="0">
                <a:latin typeface="Calibri"/>
                <a:cs typeface="Calibri"/>
              </a:rPr>
              <a:t> </a:t>
            </a:r>
            <a:r>
              <a:rPr lang="en-US" sz="1200" dirty="0">
                <a:latin typeface="Calibri"/>
                <a:cs typeface="Calibri"/>
              </a:rPr>
              <a:t>now</a:t>
            </a:r>
            <a:r>
              <a:rPr lang="en-US" sz="1200" spc="-15" dirty="0">
                <a:latin typeface="Calibri"/>
                <a:cs typeface="Calibri"/>
              </a:rPr>
              <a:t> </a:t>
            </a:r>
            <a:r>
              <a:rPr lang="en-US" sz="1200" dirty="0">
                <a:latin typeface="Calibri"/>
                <a:cs typeface="Calibri"/>
              </a:rPr>
              <a:t>working</a:t>
            </a:r>
            <a:r>
              <a:rPr lang="en-US" sz="1200" spc="-10" dirty="0">
                <a:latin typeface="Calibri"/>
                <a:cs typeface="Calibri"/>
              </a:rPr>
              <a:t> </a:t>
            </a:r>
            <a:r>
              <a:rPr lang="en-US" sz="1200" dirty="0">
                <a:latin typeface="Calibri"/>
                <a:cs typeface="Calibri"/>
              </a:rPr>
              <a:t>with</a:t>
            </a:r>
            <a:r>
              <a:rPr lang="en-US" sz="1200" spc="-10" dirty="0">
                <a:latin typeface="Calibri"/>
                <a:cs typeface="Calibri"/>
              </a:rPr>
              <a:t> </a:t>
            </a:r>
            <a:r>
              <a:rPr lang="en-US" sz="1200" dirty="0">
                <a:latin typeface="Calibri"/>
                <a:cs typeface="Calibri"/>
              </a:rPr>
              <a:t>fellow</a:t>
            </a:r>
            <a:r>
              <a:rPr lang="en-US" sz="1200" spc="-25" dirty="0">
                <a:latin typeface="Calibri"/>
                <a:cs typeface="Calibri"/>
              </a:rPr>
              <a:t> </a:t>
            </a:r>
            <a:r>
              <a:rPr lang="en-US" sz="1200" dirty="0">
                <a:latin typeface="Calibri"/>
                <a:cs typeface="Calibri"/>
              </a:rPr>
              <a:t>JASAN</a:t>
            </a:r>
            <a:r>
              <a:rPr lang="en-US" sz="1200" spc="10" dirty="0">
                <a:latin typeface="Calibri"/>
                <a:cs typeface="Calibri"/>
              </a:rPr>
              <a:t> </a:t>
            </a:r>
            <a:r>
              <a:rPr lang="en-US" sz="1200" spc="-10" dirty="0">
                <a:latin typeface="Calibri"/>
                <a:cs typeface="Calibri"/>
              </a:rPr>
              <a:t>member </a:t>
            </a:r>
            <a:r>
              <a:rPr lang="en-US" sz="1200" dirty="0">
                <a:latin typeface="Calibri"/>
                <a:cs typeface="Calibri"/>
              </a:rPr>
              <a:t>Frank</a:t>
            </a:r>
            <a:r>
              <a:rPr lang="en-US" sz="1200" spc="-35" dirty="0">
                <a:latin typeface="Calibri"/>
                <a:cs typeface="Calibri"/>
              </a:rPr>
              <a:t> </a:t>
            </a:r>
            <a:r>
              <a:rPr lang="en-US" sz="1200" dirty="0">
                <a:latin typeface="Calibri"/>
                <a:cs typeface="Calibri"/>
              </a:rPr>
              <a:t>Evans</a:t>
            </a:r>
            <a:r>
              <a:rPr lang="en-US" sz="1200" spc="-40" dirty="0">
                <a:latin typeface="Calibri"/>
                <a:cs typeface="Calibri"/>
              </a:rPr>
              <a:t> </a:t>
            </a:r>
            <a:r>
              <a:rPr lang="en-US" sz="1200" dirty="0">
                <a:latin typeface="Calibri"/>
                <a:cs typeface="Calibri"/>
              </a:rPr>
              <a:t>at</a:t>
            </a:r>
            <a:r>
              <a:rPr lang="en-US" sz="1200" spc="-10" dirty="0">
                <a:latin typeface="Calibri"/>
                <a:cs typeface="Calibri"/>
              </a:rPr>
              <a:t> </a:t>
            </a:r>
            <a:r>
              <a:rPr lang="en-US" sz="1200" dirty="0">
                <a:latin typeface="Calibri"/>
                <a:cs typeface="Calibri"/>
              </a:rPr>
              <a:t>Great</a:t>
            </a:r>
            <a:r>
              <a:rPr lang="en-US" sz="1200" spc="-35" dirty="0">
                <a:latin typeface="Calibri"/>
                <a:cs typeface="Calibri"/>
              </a:rPr>
              <a:t> </a:t>
            </a:r>
            <a:r>
              <a:rPr lang="en-US" sz="1200" dirty="0">
                <a:latin typeface="Calibri"/>
                <a:cs typeface="Calibri"/>
              </a:rPr>
              <a:t>Clips</a:t>
            </a:r>
            <a:r>
              <a:rPr lang="en-US" sz="1200" spc="-15" dirty="0">
                <a:latin typeface="Calibri"/>
                <a:cs typeface="Calibri"/>
              </a:rPr>
              <a:t> </a:t>
            </a:r>
            <a:r>
              <a:rPr lang="en-US" sz="1200" dirty="0">
                <a:latin typeface="Calibri"/>
                <a:cs typeface="Calibri"/>
              </a:rPr>
              <a:t>as</a:t>
            </a:r>
            <a:r>
              <a:rPr lang="en-US" sz="1200" spc="-15" dirty="0">
                <a:latin typeface="Calibri"/>
                <a:cs typeface="Calibri"/>
              </a:rPr>
              <a:t> </a:t>
            </a:r>
            <a:r>
              <a:rPr lang="en-US" sz="1200" dirty="0">
                <a:latin typeface="Calibri"/>
                <a:cs typeface="Calibri"/>
              </a:rPr>
              <a:t>Recruiting</a:t>
            </a:r>
            <a:r>
              <a:rPr lang="en-US" sz="1200" spc="-35" dirty="0">
                <a:latin typeface="Calibri"/>
                <a:cs typeface="Calibri"/>
              </a:rPr>
              <a:t> </a:t>
            </a:r>
            <a:r>
              <a:rPr lang="en-US" sz="1200" spc="-10" dirty="0">
                <a:latin typeface="Calibri"/>
                <a:cs typeface="Calibri"/>
              </a:rPr>
              <a:t>Manager.</a:t>
            </a:r>
            <a:endParaRPr lang="en-US" sz="1200" dirty="0">
              <a:latin typeface="Calibri"/>
              <a:cs typeface="Calibri"/>
            </a:endParaRPr>
          </a:p>
        </p:txBody>
      </p:sp>
      <p:sp>
        <p:nvSpPr>
          <p:cNvPr id="9" name="TextBox 8">
            <a:extLst>
              <a:ext uri="{FF2B5EF4-FFF2-40B4-BE49-F238E27FC236}">
                <a16:creationId xmlns:a16="http://schemas.microsoft.com/office/drawing/2014/main" id="{93D8587A-F3B1-CFF5-BD89-F56EE5A5359C}"/>
              </a:ext>
            </a:extLst>
          </p:cNvPr>
          <p:cNvSpPr txBox="1"/>
          <p:nvPr/>
        </p:nvSpPr>
        <p:spPr>
          <a:xfrm flipH="1">
            <a:off x="1407284" y="2989525"/>
            <a:ext cx="6283705" cy="1846659"/>
          </a:xfrm>
          <a:prstGeom prst="rect">
            <a:avLst/>
          </a:prstGeom>
          <a:solidFill>
            <a:schemeClr val="bg1"/>
          </a:solidFill>
        </p:spPr>
        <p:txBody>
          <a:bodyPr wrap="square" rtlCol="0">
            <a:spAutoFit/>
          </a:bodyPr>
          <a:lstStyle/>
          <a:p>
            <a:pPr marL="12700">
              <a:lnSpc>
                <a:spcPct val="100000"/>
              </a:lnSpc>
            </a:pPr>
            <a:r>
              <a:rPr lang="en-US" sz="1800" b="1" dirty="0">
                <a:latin typeface="Calibri"/>
                <a:cs typeface="Calibri"/>
              </a:rPr>
              <a:t>Theo Boots, Chair, Engagement Committee</a:t>
            </a:r>
          </a:p>
          <a:p>
            <a:pPr marL="12700">
              <a:lnSpc>
                <a:spcPct val="100000"/>
              </a:lnSpc>
            </a:pPr>
            <a:r>
              <a:rPr lang="en-US" sz="1200" b="0" i="0" dirty="0">
                <a:solidFill>
                  <a:srgbClr val="000000"/>
                </a:solidFill>
                <a:effectLst/>
              </a:rPr>
              <a:t>Theo began her JA career in 2008 as President of JA of Southwestern Indiana serving counties in Indiana and Illinois. In 2011, she was a finalist for the Karl </a:t>
            </a:r>
            <a:r>
              <a:rPr lang="en-US" sz="1200" b="0" i="0" dirty="0" err="1">
                <a:solidFill>
                  <a:srgbClr val="000000"/>
                </a:solidFill>
                <a:effectLst/>
              </a:rPr>
              <a:t>Flemke</a:t>
            </a:r>
            <a:r>
              <a:rPr lang="en-US" sz="1200" b="0" i="0" dirty="0">
                <a:solidFill>
                  <a:srgbClr val="000000"/>
                </a:solidFill>
                <a:effectLst/>
              </a:rPr>
              <a:t> award and in 2012, she received the Karl </a:t>
            </a:r>
            <a:r>
              <a:rPr lang="en-US" sz="1200" b="0" i="0" dirty="0" err="1">
                <a:solidFill>
                  <a:srgbClr val="000000"/>
                </a:solidFill>
                <a:effectLst/>
              </a:rPr>
              <a:t>Flemke</a:t>
            </a:r>
            <a:r>
              <a:rPr lang="en-US" sz="1200" b="0" i="0" dirty="0">
                <a:solidFill>
                  <a:srgbClr val="000000"/>
                </a:solidFill>
                <a:effectLst/>
              </a:rPr>
              <a:t> award which was in recognition of significant achievements and contributions as a new Area Chief Staff Officer.   She served as President of the organization until 2016 when she left to serve as Executive Director for the Southwest Chapter of the American Red Cross.  Theo is a native of Evansville Indiana and is married and has two adult children and 3 grandchildren.  Last year, she retired to watch grandchildren during the school year and still volunteers for JA, the Red Cross, and other organizations in her community. </a:t>
            </a:r>
            <a:endParaRPr lang="en-US" sz="1200" b="1" spc="-15" dirty="0">
              <a:cs typeface="Calibri"/>
            </a:endParaRPr>
          </a:p>
        </p:txBody>
      </p:sp>
      <p:sp>
        <p:nvSpPr>
          <p:cNvPr id="10" name="TextBox 9">
            <a:extLst>
              <a:ext uri="{FF2B5EF4-FFF2-40B4-BE49-F238E27FC236}">
                <a16:creationId xmlns:a16="http://schemas.microsoft.com/office/drawing/2014/main" id="{4F0ABACE-475F-83DD-ADBC-0EE0B7F1E465}"/>
              </a:ext>
            </a:extLst>
          </p:cNvPr>
          <p:cNvSpPr txBox="1"/>
          <p:nvPr/>
        </p:nvSpPr>
        <p:spPr>
          <a:xfrm>
            <a:off x="1407284" y="5007921"/>
            <a:ext cx="6283705" cy="1656864"/>
          </a:xfrm>
          <a:prstGeom prst="rect">
            <a:avLst/>
          </a:prstGeom>
          <a:solidFill>
            <a:schemeClr val="bg1"/>
          </a:solidFill>
        </p:spPr>
        <p:txBody>
          <a:bodyPr wrap="square" rtlCol="0">
            <a:spAutoFit/>
          </a:bodyPr>
          <a:lstStyle/>
          <a:p>
            <a:pPr marL="12700">
              <a:lnSpc>
                <a:spcPct val="100000"/>
              </a:lnSpc>
            </a:pPr>
            <a:r>
              <a:rPr lang="en-US" sz="1600" b="1" spc="-20" dirty="0">
                <a:latin typeface="Calibri"/>
                <a:cs typeface="Calibri"/>
              </a:rPr>
              <a:t>Sally Stamper, Chair, History Committee</a:t>
            </a:r>
            <a:endParaRPr lang="en-US" sz="1600" dirty="0">
              <a:latin typeface="Calibri"/>
              <a:cs typeface="Calibri"/>
            </a:endParaRPr>
          </a:p>
          <a:p>
            <a:pPr marL="63500" marR="113030">
              <a:lnSpc>
                <a:spcPct val="100000"/>
              </a:lnSpc>
              <a:spcBef>
                <a:spcPts val="220"/>
              </a:spcBef>
            </a:pPr>
            <a:r>
              <a:rPr lang="en-US" sz="1200" dirty="0">
                <a:latin typeface="Calibri"/>
                <a:cs typeface="Calibri"/>
              </a:rPr>
              <a:t>Sally</a:t>
            </a:r>
            <a:r>
              <a:rPr lang="en-US" sz="1200" spc="-30" dirty="0">
                <a:latin typeface="Calibri"/>
                <a:cs typeface="Calibri"/>
              </a:rPr>
              <a:t> </a:t>
            </a:r>
            <a:r>
              <a:rPr lang="en-US" sz="1200" dirty="0">
                <a:latin typeface="Calibri"/>
                <a:cs typeface="Calibri"/>
              </a:rPr>
              <a:t>retired</a:t>
            </a:r>
            <a:r>
              <a:rPr lang="en-US" sz="1200" spc="-40" dirty="0">
                <a:latin typeface="Calibri"/>
                <a:cs typeface="Calibri"/>
              </a:rPr>
              <a:t> </a:t>
            </a:r>
            <a:r>
              <a:rPr lang="en-US" sz="1200" dirty="0">
                <a:latin typeface="Calibri"/>
                <a:cs typeface="Calibri"/>
              </a:rPr>
              <a:t>in</a:t>
            </a:r>
            <a:r>
              <a:rPr lang="en-US" sz="1200" spc="-20" dirty="0">
                <a:latin typeface="Calibri"/>
                <a:cs typeface="Calibri"/>
              </a:rPr>
              <a:t> </a:t>
            </a:r>
            <a:r>
              <a:rPr lang="en-US" sz="1200" dirty="0">
                <a:latin typeface="Calibri"/>
                <a:cs typeface="Calibri"/>
              </a:rPr>
              <a:t>2002</a:t>
            </a:r>
            <a:r>
              <a:rPr lang="en-US" sz="1200" spc="-15" dirty="0">
                <a:latin typeface="Calibri"/>
                <a:cs typeface="Calibri"/>
              </a:rPr>
              <a:t> </a:t>
            </a:r>
            <a:r>
              <a:rPr lang="en-US" sz="1200" dirty="0">
                <a:latin typeface="Calibri"/>
                <a:cs typeface="Calibri"/>
              </a:rPr>
              <a:t>as</a:t>
            </a:r>
            <a:r>
              <a:rPr lang="en-US" sz="1200" spc="-15" dirty="0">
                <a:latin typeface="Calibri"/>
                <a:cs typeface="Calibri"/>
              </a:rPr>
              <a:t> </a:t>
            </a:r>
            <a:r>
              <a:rPr lang="en-US" sz="1200" dirty="0">
                <a:latin typeface="Calibri"/>
                <a:cs typeface="Calibri"/>
              </a:rPr>
              <a:t>President</a:t>
            </a:r>
            <a:r>
              <a:rPr lang="en-US" sz="1200" spc="-30" dirty="0">
                <a:latin typeface="Calibri"/>
                <a:cs typeface="Calibri"/>
              </a:rPr>
              <a:t> </a:t>
            </a:r>
            <a:r>
              <a:rPr lang="en-US" sz="1200" dirty="0">
                <a:latin typeface="Calibri"/>
                <a:cs typeface="Calibri"/>
              </a:rPr>
              <a:t>of</a:t>
            </a:r>
            <a:r>
              <a:rPr lang="en-US" sz="1200" spc="-20" dirty="0">
                <a:latin typeface="Calibri"/>
                <a:cs typeface="Calibri"/>
              </a:rPr>
              <a:t> </a:t>
            </a:r>
            <a:r>
              <a:rPr lang="en-US" sz="1200" dirty="0">
                <a:latin typeface="Calibri"/>
                <a:cs typeface="Calibri"/>
              </a:rPr>
              <a:t>the</a:t>
            </a:r>
            <a:r>
              <a:rPr lang="en-US" sz="1200" spc="-35" dirty="0">
                <a:latin typeface="Calibri"/>
                <a:cs typeface="Calibri"/>
              </a:rPr>
              <a:t> </a:t>
            </a:r>
            <a:r>
              <a:rPr lang="en-US" sz="1200" dirty="0">
                <a:latin typeface="Calibri"/>
                <a:cs typeface="Calibri"/>
              </a:rPr>
              <a:t>JA operation</a:t>
            </a:r>
            <a:r>
              <a:rPr lang="en-US" sz="1200" spc="-40" dirty="0">
                <a:latin typeface="Calibri"/>
                <a:cs typeface="Calibri"/>
              </a:rPr>
              <a:t> </a:t>
            </a:r>
            <a:r>
              <a:rPr lang="en-US" sz="1200" dirty="0">
                <a:latin typeface="Calibri"/>
                <a:cs typeface="Calibri"/>
              </a:rPr>
              <a:t>in</a:t>
            </a:r>
            <a:r>
              <a:rPr lang="en-US" sz="1200" spc="-25" dirty="0">
                <a:latin typeface="Calibri"/>
                <a:cs typeface="Calibri"/>
              </a:rPr>
              <a:t> </a:t>
            </a:r>
            <a:r>
              <a:rPr lang="en-US" sz="1200" dirty="0">
                <a:latin typeface="Calibri"/>
                <a:cs typeface="Calibri"/>
              </a:rPr>
              <a:t>Norfolk,</a:t>
            </a:r>
            <a:r>
              <a:rPr lang="en-US" sz="1200" spc="-30" dirty="0">
                <a:latin typeface="Calibri"/>
                <a:cs typeface="Calibri"/>
              </a:rPr>
              <a:t> </a:t>
            </a:r>
            <a:r>
              <a:rPr lang="en-US" sz="1200" dirty="0">
                <a:latin typeface="Calibri"/>
                <a:cs typeface="Calibri"/>
              </a:rPr>
              <a:t>VA</a:t>
            </a:r>
            <a:r>
              <a:rPr lang="en-US" sz="1200" spc="-10" dirty="0">
                <a:latin typeface="Calibri"/>
                <a:cs typeface="Calibri"/>
              </a:rPr>
              <a:t> </a:t>
            </a:r>
            <a:r>
              <a:rPr lang="en-US" sz="1200" dirty="0">
                <a:latin typeface="Calibri"/>
                <a:cs typeface="Calibri"/>
              </a:rPr>
              <a:t>after</a:t>
            </a:r>
            <a:r>
              <a:rPr lang="en-US" sz="1200" spc="-35" dirty="0">
                <a:latin typeface="Calibri"/>
                <a:cs typeface="Calibri"/>
              </a:rPr>
              <a:t> </a:t>
            </a:r>
            <a:r>
              <a:rPr lang="en-US" sz="1200" dirty="0">
                <a:latin typeface="Calibri"/>
                <a:cs typeface="Calibri"/>
              </a:rPr>
              <a:t>an</a:t>
            </a:r>
            <a:r>
              <a:rPr lang="en-US" sz="1200" spc="-25" dirty="0">
                <a:latin typeface="Calibri"/>
                <a:cs typeface="Calibri"/>
              </a:rPr>
              <a:t> </a:t>
            </a:r>
            <a:r>
              <a:rPr lang="en-US" sz="1200" dirty="0">
                <a:latin typeface="Calibri"/>
                <a:cs typeface="Calibri"/>
              </a:rPr>
              <a:t>eighteen-year</a:t>
            </a:r>
            <a:r>
              <a:rPr lang="en-US" sz="1200" spc="-55" dirty="0">
                <a:latin typeface="Calibri"/>
                <a:cs typeface="Calibri"/>
              </a:rPr>
              <a:t> </a:t>
            </a:r>
            <a:r>
              <a:rPr lang="en-US" sz="1200" spc="-25" dirty="0">
                <a:latin typeface="Calibri"/>
                <a:cs typeface="Calibri"/>
              </a:rPr>
              <a:t>JA </a:t>
            </a:r>
            <a:r>
              <a:rPr lang="en-US" sz="1200" spc="-20" dirty="0">
                <a:latin typeface="Calibri"/>
                <a:cs typeface="Calibri"/>
              </a:rPr>
              <a:t>career.</a:t>
            </a:r>
            <a:r>
              <a:rPr lang="en-US" sz="1200" spc="-25" dirty="0">
                <a:latin typeface="Calibri"/>
                <a:cs typeface="Calibri"/>
              </a:rPr>
              <a:t> </a:t>
            </a:r>
            <a:r>
              <a:rPr lang="en-US" sz="1200" dirty="0">
                <a:latin typeface="Calibri"/>
                <a:cs typeface="Calibri"/>
              </a:rPr>
              <a:t>Sally</a:t>
            </a:r>
            <a:r>
              <a:rPr lang="en-US" sz="1200" spc="-20" dirty="0">
                <a:latin typeface="Calibri"/>
                <a:cs typeface="Calibri"/>
              </a:rPr>
              <a:t> </a:t>
            </a:r>
            <a:r>
              <a:rPr lang="en-US" sz="1200" dirty="0">
                <a:latin typeface="Calibri"/>
                <a:cs typeface="Calibri"/>
              </a:rPr>
              <a:t>was</a:t>
            </a:r>
            <a:r>
              <a:rPr lang="en-US" sz="1200" spc="15" dirty="0">
                <a:latin typeface="Calibri"/>
                <a:cs typeface="Calibri"/>
              </a:rPr>
              <a:t> </a:t>
            </a:r>
            <a:r>
              <a:rPr lang="en-US" sz="1200" dirty="0">
                <a:latin typeface="Calibri"/>
                <a:cs typeface="Calibri"/>
              </a:rPr>
              <a:t>an</a:t>
            </a:r>
            <a:r>
              <a:rPr lang="en-US" sz="1200" spc="-20" dirty="0">
                <a:latin typeface="Calibri"/>
                <a:cs typeface="Calibri"/>
              </a:rPr>
              <a:t> </a:t>
            </a:r>
            <a:r>
              <a:rPr lang="en-US" sz="1200" dirty="0">
                <a:latin typeface="Calibri"/>
                <a:cs typeface="Calibri"/>
              </a:rPr>
              <a:t>Achiever</a:t>
            </a:r>
            <a:r>
              <a:rPr lang="en-US" sz="1200" spc="-15" dirty="0">
                <a:latin typeface="Calibri"/>
                <a:cs typeface="Calibri"/>
              </a:rPr>
              <a:t> </a:t>
            </a:r>
            <a:r>
              <a:rPr lang="en-US" sz="1200" dirty="0">
                <a:latin typeface="Calibri"/>
                <a:cs typeface="Calibri"/>
              </a:rPr>
              <a:t>in</a:t>
            </a:r>
            <a:r>
              <a:rPr lang="en-US" sz="1200" spc="-15" dirty="0">
                <a:latin typeface="Calibri"/>
                <a:cs typeface="Calibri"/>
              </a:rPr>
              <a:t> </a:t>
            </a:r>
            <a:r>
              <a:rPr lang="en-US" sz="1200" dirty="0">
                <a:latin typeface="Calibri"/>
                <a:cs typeface="Calibri"/>
              </a:rPr>
              <a:t>high</a:t>
            </a:r>
            <a:r>
              <a:rPr lang="en-US" sz="1200" spc="-30" dirty="0">
                <a:latin typeface="Calibri"/>
                <a:cs typeface="Calibri"/>
              </a:rPr>
              <a:t> </a:t>
            </a:r>
            <a:r>
              <a:rPr lang="en-US" sz="1200" dirty="0">
                <a:latin typeface="Calibri"/>
                <a:cs typeface="Calibri"/>
              </a:rPr>
              <a:t>school</a:t>
            </a:r>
            <a:r>
              <a:rPr lang="en-US" sz="1200" spc="-5" dirty="0">
                <a:latin typeface="Calibri"/>
                <a:cs typeface="Calibri"/>
              </a:rPr>
              <a:t> </a:t>
            </a:r>
            <a:r>
              <a:rPr lang="en-US" sz="1200" dirty="0">
                <a:latin typeface="Calibri"/>
                <a:cs typeface="Calibri"/>
              </a:rPr>
              <a:t>and</a:t>
            </a:r>
            <a:r>
              <a:rPr lang="en-US" sz="1200" spc="-25" dirty="0">
                <a:latin typeface="Calibri"/>
                <a:cs typeface="Calibri"/>
              </a:rPr>
              <a:t> </a:t>
            </a:r>
            <a:r>
              <a:rPr lang="en-US" sz="1200" dirty="0">
                <a:latin typeface="Calibri"/>
                <a:cs typeface="Calibri"/>
              </a:rPr>
              <a:t>went</a:t>
            </a:r>
            <a:r>
              <a:rPr lang="en-US" sz="1200" spc="-5" dirty="0">
                <a:latin typeface="Calibri"/>
                <a:cs typeface="Calibri"/>
              </a:rPr>
              <a:t> </a:t>
            </a:r>
            <a:r>
              <a:rPr lang="en-US" sz="1200" dirty="0">
                <a:latin typeface="Calibri"/>
                <a:cs typeface="Calibri"/>
              </a:rPr>
              <a:t>on</a:t>
            </a:r>
            <a:r>
              <a:rPr lang="en-US" sz="1200" spc="-5" dirty="0">
                <a:latin typeface="Calibri"/>
                <a:cs typeface="Calibri"/>
              </a:rPr>
              <a:t> </a:t>
            </a:r>
            <a:r>
              <a:rPr lang="en-US" sz="1200" dirty="0">
                <a:latin typeface="Calibri"/>
                <a:cs typeface="Calibri"/>
              </a:rPr>
              <a:t>to</a:t>
            </a:r>
            <a:r>
              <a:rPr lang="en-US" sz="1200" spc="-15" dirty="0">
                <a:latin typeface="Calibri"/>
                <a:cs typeface="Calibri"/>
              </a:rPr>
              <a:t> </a:t>
            </a:r>
            <a:r>
              <a:rPr lang="en-US" sz="1200" dirty="0">
                <a:latin typeface="Calibri"/>
                <a:cs typeface="Calibri"/>
              </a:rPr>
              <a:t>serve</a:t>
            </a:r>
            <a:r>
              <a:rPr lang="en-US" sz="1200" spc="-5" dirty="0">
                <a:latin typeface="Calibri"/>
                <a:cs typeface="Calibri"/>
              </a:rPr>
              <a:t> </a:t>
            </a:r>
            <a:r>
              <a:rPr lang="en-US" sz="1200" dirty="0">
                <a:latin typeface="Calibri"/>
                <a:cs typeface="Calibri"/>
              </a:rPr>
              <a:t>in</a:t>
            </a:r>
            <a:r>
              <a:rPr lang="en-US" sz="1200" spc="15" dirty="0">
                <a:latin typeface="Calibri"/>
                <a:cs typeface="Calibri"/>
              </a:rPr>
              <a:t> </a:t>
            </a:r>
            <a:r>
              <a:rPr lang="en-US" sz="1200" dirty="0">
                <a:latin typeface="Calibri"/>
                <a:cs typeface="Calibri"/>
              </a:rPr>
              <a:t>a</a:t>
            </a:r>
            <a:r>
              <a:rPr lang="en-US" sz="1200" spc="-10" dirty="0">
                <a:latin typeface="Calibri"/>
                <a:cs typeface="Calibri"/>
              </a:rPr>
              <a:t> </a:t>
            </a:r>
            <a:r>
              <a:rPr lang="en-US" sz="1200" dirty="0">
                <a:latin typeface="Calibri"/>
                <a:cs typeface="Calibri"/>
              </a:rPr>
              <a:t>number</a:t>
            </a:r>
            <a:r>
              <a:rPr lang="en-US" sz="1200" spc="-50" dirty="0">
                <a:latin typeface="Calibri"/>
                <a:cs typeface="Calibri"/>
              </a:rPr>
              <a:t> </a:t>
            </a:r>
            <a:r>
              <a:rPr lang="en-US" sz="1200" dirty="0">
                <a:latin typeface="Calibri"/>
                <a:cs typeface="Calibri"/>
              </a:rPr>
              <a:t>of</a:t>
            </a:r>
            <a:r>
              <a:rPr lang="en-US" sz="1200" spc="5" dirty="0">
                <a:latin typeface="Calibri"/>
                <a:cs typeface="Calibri"/>
              </a:rPr>
              <a:t> </a:t>
            </a:r>
            <a:r>
              <a:rPr lang="en-US" sz="1200" dirty="0">
                <a:latin typeface="Calibri"/>
                <a:cs typeface="Calibri"/>
              </a:rPr>
              <a:t>roles</a:t>
            </a:r>
            <a:r>
              <a:rPr lang="en-US" sz="1200" spc="-10" dirty="0">
                <a:latin typeface="Calibri"/>
                <a:cs typeface="Calibri"/>
              </a:rPr>
              <a:t> </a:t>
            </a:r>
            <a:r>
              <a:rPr lang="en-US" sz="1200" dirty="0">
                <a:latin typeface="Calibri"/>
                <a:cs typeface="Calibri"/>
              </a:rPr>
              <a:t>with</a:t>
            </a:r>
            <a:r>
              <a:rPr lang="en-US" sz="1200" spc="-10" dirty="0">
                <a:latin typeface="Calibri"/>
                <a:cs typeface="Calibri"/>
              </a:rPr>
              <a:t> </a:t>
            </a:r>
            <a:r>
              <a:rPr lang="en-US" sz="1200" spc="-25" dirty="0">
                <a:latin typeface="Calibri"/>
                <a:cs typeface="Calibri"/>
              </a:rPr>
              <a:t>JA. </a:t>
            </a:r>
            <a:r>
              <a:rPr lang="en-US" sz="1200" dirty="0">
                <a:latin typeface="Calibri"/>
                <a:cs typeface="Calibri"/>
              </a:rPr>
              <a:t>Prior</a:t>
            </a:r>
            <a:r>
              <a:rPr lang="en-US" sz="1200" spc="-20" dirty="0">
                <a:latin typeface="Calibri"/>
                <a:cs typeface="Calibri"/>
              </a:rPr>
              <a:t> </a:t>
            </a:r>
            <a:r>
              <a:rPr lang="en-US" sz="1200" dirty="0">
                <a:latin typeface="Calibri"/>
                <a:cs typeface="Calibri"/>
              </a:rPr>
              <a:t>to</a:t>
            </a:r>
            <a:r>
              <a:rPr lang="en-US" sz="1200" spc="-15" dirty="0">
                <a:latin typeface="Calibri"/>
                <a:cs typeface="Calibri"/>
              </a:rPr>
              <a:t> </a:t>
            </a:r>
            <a:r>
              <a:rPr lang="en-US" sz="1200" dirty="0">
                <a:latin typeface="Calibri"/>
                <a:cs typeface="Calibri"/>
              </a:rPr>
              <a:t>serving</a:t>
            </a:r>
            <a:r>
              <a:rPr lang="en-US" sz="1200" spc="-20" dirty="0">
                <a:latin typeface="Calibri"/>
                <a:cs typeface="Calibri"/>
              </a:rPr>
              <a:t> </a:t>
            </a:r>
            <a:r>
              <a:rPr lang="en-US" sz="1200" dirty="0">
                <a:latin typeface="Calibri"/>
                <a:cs typeface="Calibri"/>
              </a:rPr>
              <a:t>as</a:t>
            </a:r>
            <a:r>
              <a:rPr lang="en-US" sz="1200" spc="-15" dirty="0">
                <a:latin typeface="Calibri"/>
                <a:cs typeface="Calibri"/>
              </a:rPr>
              <a:t> </a:t>
            </a:r>
            <a:r>
              <a:rPr lang="en-US" sz="1200" dirty="0">
                <a:latin typeface="Calibri"/>
                <a:cs typeface="Calibri"/>
              </a:rPr>
              <a:t>President</a:t>
            </a:r>
            <a:r>
              <a:rPr lang="en-US" sz="1200" spc="-40" dirty="0">
                <a:latin typeface="Calibri"/>
                <a:cs typeface="Calibri"/>
              </a:rPr>
              <a:t> </a:t>
            </a:r>
            <a:r>
              <a:rPr lang="en-US" sz="1200" dirty="0">
                <a:latin typeface="Calibri"/>
                <a:cs typeface="Calibri"/>
              </a:rPr>
              <a:t>in</a:t>
            </a:r>
            <a:r>
              <a:rPr lang="en-US" sz="1200" spc="-15" dirty="0">
                <a:latin typeface="Calibri"/>
                <a:cs typeface="Calibri"/>
              </a:rPr>
              <a:t> </a:t>
            </a:r>
            <a:r>
              <a:rPr lang="en-US" sz="1200" dirty="0">
                <a:latin typeface="Calibri"/>
                <a:cs typeface="Calibri"/>
              </a:rPr>
              <a:t>Norfolk,</a:t>
            </a:r>
            <a:r>
              <a:rPr lang="en-US" sz="1200" spc="-30" dirty="0">
                <a:latin typeface="Calibri"/>
                <a:cs typeface="Calibri"/>
              </a:rPr>
              <a:t> </a:t>
            </a:r>
            <a:r>
              <a:rPr lang="en-US" sz="1200" dirty="0">
                <a:latin typeface="Calibri"/>
                <a:cs typeface="Calibri"/>
              </a:rPr>
              <a:t>Sally</a:t>
            </a:r>
            <a:r>
              <a:rPr lang="en-US" sz="1200" spc="-20" dirty="0">
                <a:latin typeface="Calibri"/>
                <a:cs typeface="Calibri"/>
              </a:rPr>
              <a:t> </a:t>
            </a:r>
            <a:r>
              <a:rPr lang="en-US" sz="1200" dirty="0">
                <a:latin typeface="Calibri"/>
                <a:cs typeface="Calibri"/>
              </a:rPr>
              <a:t>served</a:t>
            </a:r>
            <a:r>
              <a:rPr lang="en-US" sz="1200" spc="-10" dirty="0">
                <a:latin typeface="Calibri"/>
                <a:cs typeface="Calibri"/>
              </a:rPr>
              <a:t> </a:t>
            </a:r>
            <a:r>
              <a:rPr lang="en-US" sz="1200" dirty="0">
                <a:latin typeface="Calibri"/>
                <a:cs typeface="Calibri"/>
              </a:rPr>
              <a:t>as a</a:t>
            </a:r>
            <a:r>
              <a:rPr lang="en-US" sz="1200" spc="-20" dirty="0">
                <a:latin typeface="Calibri"/>
                <a:cs typeface="Calibri"/>
              </a:rPr>
              <a:t> </a:t>
            </a:r>
            <a:r>
              <a:rPr lang="en-US" sz="1200" dirty="0">
                <a:latin typeface="Calibri"/>
                <a:cs typeface="Calibri"/>
              </a:rPr>
              <a:t>Manager</a:t>
            </a:r>
            <a:r>
              <a:rPr lang="en-US" sz="1200" spc="-30" dirty="0">
                <a:latin typeface="Calibri"/>
                <a:cs typeface="Calibri"/>
              </a:rPr>
              <a:t> </a:t>
            </a:r>
            <a:r>
              <a:rPr lang="en-US" sz="1200" dirty="0">
                <a:latin typeface="Calibri"/>
                <a:cs typeface="Calibri"/>
              </a:rPr>
              <a:t>in</a:t>
            </a:r>
            <a:r>
              <a:rPr lang="en-US" sz="1200" spc="-20" dirty="0">
                <a:latin typeface="Calibri"/>
                <a:cs typeface="Calibri"/>
              </a:rPr>
              <a:t> </a:t>
            </a:r>
            <a:r>
              <a:rPr lang="en-US" sz="1200" dirty="0">
                <a:latin typeface="Calibri"/>
                <a:cs typeface="Calibri"/>
              </a:rPr>
              <a:t>both</a:t>
            </a:r>
            <a:r>
              <a:rPr lang="en-US" sz="1200" spc="-25" dirty="0">
                <a:latin typeface="Calibri"/>
                <a:cs typeface="Calibri"/>
              </a:rPr>
              <a:t> </a:t>
            </a:r>
            <a:r>
              <a:rPr lang="en-US" sz="1200" dirty="0">
                <a:latin typeface="Calibri"/>
                <a:cs typeface="Calibri"/>
              </a:rPr>
              <a:t>Norfolk,</a:t>
            </a:r>
            <a:r>
              <a:rPr lang="en-US" sz="1200" spc="-25" dirty="0">
                <a:latin typeface="Calibri"/>
                <a:cs typeface="Calibri"/>
              </a:rPr>
              <a:t> </a:t>
            </a:r>
            <a:r>
              <a:rPr lang="en-US" sz="1200" spc="-10" dirty="0">
                <a:latin typeface="Calibri"/>
                <a:cs typeface="Calibri"/>
              </a:rPr>
              <a:t>VA</a:t>
            </a:r>
            <a:r>
              <a:rPr lang="en-US" sz="1200" spc="-20" dirty="0">
                <a:latin typeface="Calibri"/>
                <a:cs typeface="Calibri"/>
              </a:rPr>
              <a:t> </a:t>
            </a:r>
            <a:r>
              <a:rPr lang="en-US" sz="1200" spc="-25" dirty="0">
                <a:latin typeface="Calibri"/>
                <a:cs typeface="Calibri"/>
              </a:rPr>
              <a:t>and </a:t>
            </a:r>
            <a:r>
              <a:rPr lang="en-US" sz="1200" dirty="0">
                <a:latin typeface="Calibri"/>
                <a:cs typeface="Calibri"/>
              </a:rPr>
              <a:t>Richmond,</a:t>
            </a:r>
            <a:r>
              <a:rPr lang="en-US" sz="1200" spc="-45" dirty="0">
                <a:latin typeface="Calibri"/>
                <a:cs typeface="Calibri"/>
              </a:rPr>
              <a:t> </a:t>
            </a:r>
            <a:r>
              <a:rPr lang="en-US" sz="1200" dirty="0">
                <a:latin typeface="Calibri"/>
                <a:cs typeface="Calibri"/>
              </a:rPr>
              <a:t>VA;</a:t>
            </a:r>
            <a:r>
              <a:rPr lang="en-US" sz="1200" spc="-15" dirty="0">
                <a:latin typeface="Calibri"/>
                <a:cs typeface="Calibri"/>
              </a:rPr>
              <a:t> </a:t>
            </a:r>
            <a:r>
              <a:rPr lang="en-US" sz="1200" dirty="0">
                <a:latin typeface="Calibri"/>
                <a:cs typeface="Calibri"/>
              </a:rPr>
              <a:t>Executive</a:t>
            </a:r>
            <a:r>
              <a:rPr lang="en-US" sz="1200" spc="-15" dirty="0">
                <a:latin typeface="Calibri"/>
                <a:cs typeface="Calibri"/>
              </a:rPr>
              <a:t> </a:t>
            </a:r>
            <a:r>
              <a:rPr lang="en-US" sz="1200" dirty="0">
                <a:latin typeface="Calibri"/>
                <a:cs typeface="Calibri"/>
              </a:rPr>
              <a:t>Director</a:t>
            </a:r>
            <a:r>
              <a:rPr lang="en-US" sz="1200" spc="-45" dirty="0">
                <a:latin typeface="Calibri"/>
                <a:cs typeface="Calibri"/>
              </a:rPr>
              <a:t> </a:t>
            </a:r>
            <a:r>
              <a:rPr lang="en-US" sz="1200" dirty="0">
                <a:latin typeface="Calibri"/>
                <a:cs typeface="Calibri"/>
              </a:rPr>
              <a:t>in</a:t>
            </a:r>
            <a:r>
              <a:rPr lang="en-US" sz="1200" spc="-30" dirty="0">
                <a:latin typeface="Calibri"/>
                <a:cs typeface="Calibri"/>
              </a:rPr>
              <a:t> </a:t>
            </a:r>
            <a:r>
              <a:rPr lang="en-US" sz="1200" dirty="0">
                <a:latin typeface="Calibri"/>
                <a:cs typeface="Calibri"/>
              </a:rPr>
              <a:t>Greenville,</a:t>
            </a:r>
            <a:r>
              <a:rPr lang="en-US" sz="1200" spc="-30" dirty="0">
                <a:latin typeface="Calibri"/>
                <a:cs typeface="Calibri"/>
              </a:rPr>
              <a:t> </a:t>
            </a:r>
            <a:r>
              <a:rPr lang="en-US" sz="1200" dirty="0">
                <a:latin typeface="Calibri"/>
                <a:cs typeface="Calibri"/>
              </a:rPr>
              <a:t>SC;</a:t>
            </a:r>
            <a:r>
              <a:rPr lang="en-US" sz="1200" spc="-20" dirty="0">
                <a:latin typeface="Calibri"/>
                <a:cs typeface="Calibri"/>
              </a:rPr>
              <a:t> </a:t>
            </a:r>
            <a:r>
              <a:rPr lang="en-US" sz="1200" dirty="0">
                <a:latin typeface="Calibri"/>
                <a:cs typeface="Calibri"/>
              </a:rPr>
              <a:t>and</a:t>
            </a:r>
            <a:r>
              <a:rPr lang="en-US" sz="1200" spc="-35" dirty="0">
                <a:latin typeface="Calibri"/>
                <a:cs typeface="Calibri"/>
              </a:rPr>
              <a:t> </a:t>
            </a:r>
            <a:r>
              <a:rPr lang="en-US" sz="1200" dirty="0">
                <a:latin typeface="Calibri"/>
                <a:cs typeface="Calibri"/>
              </a:rPr>
              <a:t>Manager</a:t>
            </a:r>
            <a:r>
              <a:rPr lang="en-US" sz="1200" spc="-50" dirty="0">
                <a:latin typeface="Calibri"/>
                <a:cs typeface="Calibri"/>
              </a:rPr>
              <a:t> </a:t>
            </a:r>
            <a:r>
              <a:rPr lang="en-US" sz="1200" dirty="0">
                <a:latin typeface="Calibri"/>
                <a:cs typeface="Calibri"/>
              </a:rPr>
              <a:t>in</a:t>
            </a:r>
            <a:r>
              <a:rPr lang="en-US" sz="1200" spc="-25" dirty="0">
                <a:latin typeface="Calibri"/>
                <a:cs typeface="Calibri"/>
              </a:rPr>
              <a:t> </a:t>
            </a:r>
            <a:r>
              <a:rPr lang="en-US" sz="1200" dirty="0">
                <a:latin typeface="Calibri"/>
                <a:cs typeface="Calibri"/>
              </a:rPr>
              <a:t>Charlotte,</a:t>
            </a:r>
            <a:r>
              <a:rPr lang="en-US" sz="1200" spc="-50" dirty="0">
                <a:latin typeface="Calibri"/>
                <a:cs typeface="Calibri"/>
              </a:rPr>
              <a:t> </a:t>
            </a:r>
            <a:r>
              <a:rPr lang="en-US" sz="1200" dirty="0">
                <a:latin typeface="Calibri"/>
                <a:cs typeface="Calibri"/>
              </a:rPr>
              <a:t>NC.</a:t>
            </a:r>
            <a:r>
              <a:rPr lang="en-US" sz="1200" spc="-35" dirty="0">
                <a:latin typeface="Calibri"/>
                <a:cs typeface="Calibri"/>
              </a:rPr>
              <a:t> </a:t>
            </a:r>
            <a:r>
              <a:rPr lang="en-US" sz="1200" dirty="0">
                <a:latin typeface="Calibri"/>
                <a:cs typeface="Calibri"/>
              </a:rPr>
              <a:t>Following</a:t>
            </a:r>
            <a:r>
              <a:rPr lang="en-US" sz="1200" spc="-30" dirty="0">
                <a:latin typeface="Calibri"/>
                <a:cs typeface="Calibri"/>
              </a:rPr>
              <a:t> </a:t>
            </a:r>
            <a:r>
              <a:rPr lang="en-US" sz="1200" spc="-25" dirty="0">
                <a:latin typeface="Calibri"/>
                <a:cs typeface="Calibri"/>
              </a:rPr>
              <a:t>her </a:t>
            </a:r>
            <a:r>
              <a:rPr lang="en-US" sz="1200" dirty="0">
                <a:latin typeface="Calibri"/>
                <a:cs typeface="Calibri"/>
              </a:rPr>
              <a:t>time</a:t>
            </a:r>
            <a:r>
              <a:rPr lang="en-US" sz="1200" spc="-15" dirty="0">
                <a:latin typeface="Calibri"/>
                <a:cs typeface="Calibri"/>
              </a:rPr>
              <a:t> </a:t>
            </a:r>
            <a:r>
              <a:rPr lang="en-US" sz="1200" dirty="0">
                <a:latin typeface="Calibri"/>
                <a:cs typeface="Calibri"/>
              </a:rPr>
              <a:t>with</a:t>
            </a:r>
            <a:r>
              <a:rPr lang="en-US" sz="1200" spc="-15" dirty="0">
                <a:latin typeface="Calibri"/>
                <a:cs typeface="Calibri"/>
              </a:rPr>
              <a:t> </a:t>
            </a:r>
            <a:r>
              <a:rPr lang="en-US" sz="1200" dirty="0">
                <a:latin typeface="Calibri"/>
                <a:cs typeface="Calibri"/>
              </a:rPr>
              <a:t>Junior</a:t>
            </a:r>
            <a:r>
              <a:rPr lang="en-US" sz="1200" spc="-30" dirty="0">
                <a:latin typeface="Calibri"/>
                <a:cs typeface="Calibri"/>
              </a:rPr>
              <a:t> </a:t>
            </a:r>
            <a:r>
              <a:rPr lang="en-US" sz="1200" dirty="0">
                <a:latin typeface="Calibri"/>
                <a:cs typeface="Calibri"/>
              </a:rPr>
              <a:t>Achievement,</a:t>
            </a:r>
            <a:r>
              <a:rPr lang="en-US" sz="1200" spc="-30" dirty="0">
                <a:latin typeface="Calibri"/>
                <a:cs typeface="Calibri"/>
              </a:rPr>
              <a:t> </a:t>
            </a:r>
            <a:r>
              <a:rPr lang="en-US" sz="1200" dirty="0">
                <a:latin typeface="Calibri"/>
                <a:cs typeface="Calibri"/>
              </a:rPr>
              <a:t>Sally</a:t>
            </a:r>
            <a:r>
              <a:rPr lang="en-US" sz="1200" spc="-10" dirty="0">
                <a:latin typeface="Calibri"/>
                <a:cs typeface="Calibri"/>
              </a:rPr>
              <a:t> </a:t>
            </a:r>
            <a:r>
              <a:rPr lang="en-US" sz="1200" dirty="0">
                <a:latin typeface="Calibri"/>
                <a:cs typeface="Calibri"/>
              </a:rPr>
              <a:t>now</a:t>
            </a:r>
            <a:r>
              <a:rPr lang="en-US" sz="1200" spc="-25" dirty="0">
                <a:latin typeface="Calibri"/>
                <a:cs typeface="Calibri"/>
              </a:rPr>
              <a:t> </a:t>
            </a:r>
            <a:r>
              <a:rPr lang="en-US" sz="1200" dirty="0">
                <a:latin typeface="Calibri"/>
                <a:cs typeface="Calibri"/>
              </a:rPr>
              <a:t>works</a:t>
            </a:r>
            <a:r>
              <a:rPr lang="en-US" sz="1200" spc="15" dirty="0">
                <a:latin typeface="Calibri"/>
                <a:cs typeface="Calibri"/>
              </a:rPr>
              <a:t> </a:t>
            </a:r>
            <a:r>
              <a:rPr lang="en-US" sz="1200" dirty="0">
                <a:latin typeface="Calibri"/>
                <a:cs typeface="Calibri"/>
              </a:rPr>
              <a:t>in</a:t>
            </a:r>
            <a:r>
              <a:rPr lang="en-US" sz="1200" spc="-15" dirty="0">
                <a:latin typeface="Calibri"/>
                <a:cs typeface="Calibri"/>
              </a:rPr>
              <a:t> </a:t>
            </a:r>
            <a:r>
              <a:rPr lang="en-US" sz="1200" dirty="0">
                <a:latin typeface="Calibri"/>
                <a:cs typeface="Calibri"/>
              </a:rPr>
              <a:t>the</a:t>
            </a:r>
            <a:r>
              <a:rPr lang="en-US" sz="1200" spc="-30" dirty="0">
                <a:latin typeface="Calibri"/>
                <a:cs typeface="Calibri"/>
              </a:rPr>
              <a:t> </a:t>
            </a:r>
            <a:r>
              <a:rPr lang="en-US" sz="1200" dirty="0">
                <a:latin typeface="Calibri"/>
                <a:cs typeface="Calibri"/>
              </a:rPr>
              <a:t>Community</a:t>
            </a:r>
            <a:r>
              <a:rPr lang="en-US" sz="1200" spc="-30" dirty="0">
                <a:latin typeface="Calibri"/>
                <a:cs typeface="Calibri"/>
              </a:rPr>
              <a:t> </a:t>
            </a:r>
            <a:r>
              <a:rPr lang="en-US" sz="1200" dirty="0">
                <a:latin typeface="Calibri"/>
                <a:cs typeface="Calibri"/>
              </a:rPr>
              <a:t>Management</a:t>
            </a:r>
            <a:r>
              <a:rPr lang="en-US" sz="1200" spc="-40" dirty="0">
                <a:latin typeface="Calibri"/>
                <a:cs typeface="Calibri"/>
              </a:rPr>
              <a:t> </a:t>
            </a:r>
            <a:r>
              <a:rPr lang="en-US" sz="1200" dirty="0">
                <a:latin typeface="Calibri"/>
                <a:cs typeface="Calibri"/>
              </a:rPr>
              <a:t>field.</a:t>
            </a:r>
            <a:r>
              <a:rPr lang="en-US" sz="1200" spc="-35" dirty="0">
                <a:latin typeface="Calibri"/>
                <a:cs typeface="Calibri"/>
              </a:rPr>
              <a:t> </a:t>
            </a:r>
            <a:r>
              <a:rPr lang="en-US" sz="1200" dirty="0">
                <a:latin typeface="Calibri"/>
                <a:cs typeface="Calibri"/>
              </a:rPr>
              <a:t>Sally</a:t>
            </a:r>
            <a:r>
              <a:rPr lang="en-US" sz="1200" spc="-15" dirty="0">
                <a:latin typeface="Calibri"/>
                <a:cs typeface="Calibri"/>
              </a:rPr>
              <a:t> </a:t>
            </a:r>
            <a:r>
              <a:rPr lang="en-US" sz="1200" spc="-10" dirty="0">
                <a:latin typeface="Calibri"/>
                <a:cs typeface="Calibri"/>
              </a:rPr>
              <a:t>stated </a:t>
            </a:r>
            <a:r>
              <a:rPr lang="en-US" sz="1200" dirty="0">
                <a:latin typeface="Calibri"/>
                <a:cs typeface="Calibri"/>
              </a:rPr>
              <a:t>that</a:t>
            </a:r>
            <a:r>
              <a:rPr lang="en-US" sz="1200" spc="-30" dirty="0">
                <a:latin typeface="Calibri"/>
                <a:cs typeface="Calibri"/>
              </a:rPr>
              <a:t> </a:t>
            </a:r>
            <a:r>
              <a:rPr lang="en-US" sz="1200" dirty="0">
                <a:latin typeface="Calibri"/>
                <a:cs typeface="Calibri"/>
              </a:rPr>
              <a:t>JA</a:t>
            </a:r>
            <a:r>
              <a:rPr lang="en-US" sz="1200" spc="-5" dirty="0">
                <a:latin typeface="Calibri"/>
                <a:cs typeface="Calibri"/>
              </a:rPr>
              <a:t> </a:t>
            </a:r>
            <a:r>
              <a:rPr lang="en-US" sz="1200" dirty="0">
                <a:latin typeface="Calibri"/>
                <a:cs typeface="Calibri"/>
              </a:rPr>
              <a:t>had</a:t>
            </a:r>
            <a:r>
              <a:rPr lang="en-US" sz="1200" spc="-25" dirty="0">
                <a:latin typeface="Calibri"/>
                <a:cs typeface="Calibri"/>
              </a:rPr>
              <a:t> </a:t>
            </a:r>
            <a:r>
              <a:rPr lang="en-US" sz="1200" dirty="0">
                <a:latin typeface="Calibri"/>
                <a:cs typeface="Calibri"/>
              </a:rPr>
              <a:t>a</a:t>
            </a:r>
            <a:r>
              <a:rPr lang="en-US" sz="1200" spc="-10" dirty="0">
                <a:latin typeface="Calibri"/>
                <a:cs typeface="Calibri"/>
              </a:rPr>
              <a:t> </a:t>
            </a:r>
            <a:r>
              <a:rPr lang="en-US" sz="1200" dirty="0">
                <a:latin typeface="Calibri"/>
                <a:cs typeface="Calibri"/>
              </a:rPr>
              <a:t>tremendous</a:t>
            </a:r>
            <a:r>
              <a:rPr lang="en-US" sz="1200" spc="-35" dirty="0">
                <a:latin typeface="Calibri"/>
                <a:cs typeface="Calibri"/>
              </a:rPr>
              <a:t> </a:t>
            </a:r>
            <a:r>
              <a:rPr lang="en-US" sz="1200" dirty="0">
                <a:latin typeface="Calibri"/>
                <a:cs typeface="Calibri"/>
              </a:rPr>
              <a:t>positive</a:t>
            </a:r>
            <a:r>
              <a:rPr lang="en-US" sz="1200" spc="-20" dirty="0">
                <a:latin typeface="Calibri"/>
                <a:cs typeface="Calibri"/>
              </a:rPr>
              <a:t> </a:t>
            </a:r>
            <a:r>
              <a:rPr lang="en-US" sz="1200" dirty="0">
                <a:latin typeface="Calibri"/>
                <a:cs typeface="Calibri"/>
              </a:rPr>
              <a:t>influence</a:t>
            </a:r>
            <a:r>
              <a:rPr lang="en-US" sz="1200" spc="-30" dirty="0">
                <a:latin typeface="Calibri"/>
                <a:cs typeface="Calibri"/>
              </a:rPr>
              <a:t> </a:t>
            </a:r>
            <a:r>
              <a:rPr lang="en-US" sz="1200" dirty="0">
                <a:latin typeface="Calibri"/>
                <a:cs typeface="Calibri"/>
              </a:rPr>
              <a:t>on</a:t>
            </a:r>
            <a:r>
              <a:rPr lang="en-US" sz="1200" spc="-10" dirty="0">
                <a:latin typeface="Calibri"/>
                <a:cs typeface="Calibri"/>
              </a:rPr>
              <a:t> </a:t>
            </a:r>
            <a:r>
              <a:rPr lang="en-US" sz="1200" dirty="0">
                <a:latin typeface="Calibri"/>
                <a:cs typeface="Calibri"/>
              </a:rPr>
              <a:t>her</a:t>
            </a:r>
            <a:r>
              <a:rPr lang="en-US" sz="1200" spc="-30" dirty="0">
                <a:latin typeface="Calibri"/>
                <a:cs typeface="Calibri"/>
              </a:rPr>
              <a:t> </a:t>
            </a:r>
            <a:r>
              <a:rPr lang="en-US" sz="1200" dirty="0">
                <a:latin typeface="Calibri"/>
                <a:cs typeface="Calibri"/>
              </a:rPr>
              <a:t>life</a:t>
            </a:r>
            <a:r>
              <a:rPr lang="en-US" sz="1200" spc="-15" dirty="0">
                <a:latin typeface="Calibri"/>
                <a:cs typeface="Calibri"/>
              </a:rPr>
              <a:t> </a:t>
            </a:r>
            <a:r>
              <a:rPr lang="en-US" sz="1200" dirty="0">
                <a:latin typeface="Calibri"/>
                <a:cs typeface="Calibri"/>
              </a:rPr>
              <a:t>and</a:t>
            </a:r>
            <a:r>
              <a:rPr lang="en-US" sz="1200" spc="-30" dirty="0">
                <a:latin typeface="Calibri"/>
                <a:cs typeface="Calibri"/>
              </a:rPr>
              <a:t> </a:t>
            </a:r>
            <a:r>
              <a:rPr lang="en-US" sz="1200" dirty="0">
                <a:latin typeface="Calibri"/>
                <a:cs typeface="Calibri"/>
              </a:rPr>
              <a:t>continues</a:t>
            </a:r>
            <a:r>
              <a:rPr lang="en-US" sz="1200" spc="-30" dirty="0">
                <a:latin typeface="Calibri"/>
                <a:cs typeface="Calibri"/>
              </a:rPr>
              <a:t> </a:t>
            </a:r>
            <a:r>
              <a:rPr lang="en-US" sz="1200" dirty="0">
                <a:latin typeface="Calibri"/>
                <a:cs typeface="Calibri"/>
              </a:rPr>
              <a:t>to</a:t>
            </a:r>
            <a:r>
              <a:rPr lang="en-US" sz="1200" spc="-15" dirty="0">
                <a:latin typeface="Calibri"/>
                <a:cs typeface="Calibri"/>
              </a:rPr>
              <a:t> </a:t>
            </a:r>
            <a:r>
              <a:rPr lang="en-US" sz="1200" dirty="0">
                <a:latin typeface="Calibri"/>
                <a:cs typeface="Calibri"/>
              </a:rPr>
              <a:t>believe</a:t>
            </a:r>
            <a:r>
              <a:rPr lang="en-US" sz="1200" spc="-30" dirty="0">
                <a:latin typeface="Calibri"/>
                <a:cs typeface="Calibri"/>
              </a:rPr>
              <a:t> </a:t>
            </a:r>
            <a:r>
              <a:rPr lang="en-US" sz="1200" dirty="0">
                <a:latin typeface="Calibri"/>
                <a:cs typeface="Calibri"/>
              </a:rPr>
              <a:t>in</a:t>
            </a:r>
            <a:r>
              <a:rPr lang="en-US" sz="1200" spc="-15" dirty="0">
                <a:latin typeface="Calibri"/>
                <a:cs typeface="Calibri"/>
              </a:rPr>
              <a:t> </a:t>
            </a:r>
            <a:r>
              <a:rPr lang="en-US" sz="1200" dirty="0">
                <a:latin typeface="Calibri"/>
                <a:cs typeface="Calibri"/>
              </a:rPr>
              <a:t>its</a:t>
            </a:r>
            <a:r>
              <a:rPr lang="en-US" sz="1200" spc="-10" dirty="0">
                <a:latin typeface="Calibri"/>
                <a:cs typeface="Calibri"/>
              </a:rPr>
              <a:t> mission.</a:t>
            </a:r>
            <a:endParaRPr lang="en-US" sz="1200" dirty="0">
              <a:latin typeface="Calibri"/>
              <a:cs typeface="Calibri"/>
            </a:endParaRPr>
          </a:p>
        </p:txBody>
      </p:sp>
      <p:sp>
        <p:nvSpPr>
          <p:cNvPr id="11" name="TextBox 10">
            <a:extLst>
              <a:ext uri="{FF2B5EF4-FFF2-40B4-BE49-F238E27FC236}">
                <a16:creationId xmlns:a16="http://schemas.microsoft.com/office/drawing/2014/main" id="{E0A6DAC2-9658-6D4A-45F9-8AE7CF5A4C50}"/>
              </a:ext>
            </a:extLst>
          </p:cNvPr>
          <p:cNvSpPr txBox="1"/>
          <p:nvPr/>
        </p:nvSpPr>
        <p:spPr>
          <a:xfrm>
            <a:off x="1406175" y="6761813"/>
            <a:ext cx="6258688" cy="1472198"/>
          </a:xfrm>
          <a:prstGeom prst="rect">
            <a:avLst/>
          </a:prstGeom>
          <a:solidFill>
            <a:schemeClr val="bg1"/>
          </a:solidFill>
        </p:spPr>
        <p:txBody>
          <a:bodyPr wrap="square" rtlCol="0">
            <a:spAutoFit/>
          </a:bodyPr>
          <a:lstStyle/>
          <a:p>
            <a:pPr marL="12700">
              <a:lnSpc>
                <a:spcPct val="100000"/>
              </a:lnSpc>
            </a:pPr>
            <a:r>
              <a:rPr lang="en-US" sz="1600" b="1" spc="-20" dirty="0">
                <a:latin typeface="Calibri"/>
                <a:cs typeface="Calibri"/>
              </a:rPr>
              <a:t>Pamela Casteel, Chair, Archives Committee</a:t>
            </a:r>
            <a:endParaRPr lang="en-US" sz="1600" dirty="0">
              <a:latin typeface="Calibri"/>
              <a:cs typeface="Calibri"/>
            </a:endParaRPr>
          </a:p>
          <a:p>
            <a:pPr marL="91440" marR="354965">
              <a:lnSpc>
                <a:spcPct val="100000"/>
              </a:lnSpc>
              <a:spcBef>
                <a:spcPts val="225"/>
              </a:spcBef>
            </a:pPr>
            <a:r>
              <a:rPr lang="en-US" sz="1200" dirty="0">
                <a:latin typeface="Calibri"/>
                <a:cs typeface="Calibri"/>
              </a:rPr>
              <a:t>Pamela joined</a:t>
            </a:r>
            <a:r>
              <a:rPr lang="en-US" sz="1200" spc="-20" dirty="0">
                <a:latin typeface="Calibri"/>
                <a:cs typeface="Calibri"/>
              </a:rPr>
              <a:t> </a:t>
            </a:r>
            <a:r>
              <a:rPr lang="en-US" sz="1200" dirty="0">
                <a:latin typeface="Calibri"/>
                <a:cs typeface="Calibri"/>
              </a:rPr>
              <a:t>JA</a:t>
            </a:r>
            <a:r>
              <a:rPr lang="en-US" sz="1200" spc="10" dirty="0">
                <a:latin typeface="Calibri"/>
                <a:cs typeface="Calibri"/>
              </a:rPr>
              <a:t> </a:t>
            </a:r>
            <a:r>
              <a:rPr lang="en-US" sz="1200" dirty="0">
                <a:latin typeface="Calibri"/>
                <a:cs typeface="Calibri"/>
              </a:rPr>
              <a:t>National</a:t>
            </a:r>
            <a:r>
              <a:rPr lang="en-US" sz="1200" spc="-25" dirty="0">
                <a:latin typeface="Calibri"/>
                <a:cs typeface="Calibri"/>
              </a:rPr>
              <a:t> </a:t>
            </a:r>
            <a:r>
              <a:rPr lang="en-US" sz="1200" spc="-10" dirty="0">
                <a:latin typeface="Calibri"/>
                <a:cs typeface="Calibri"/>
              </a:rPr>
              <a:t>Headquarters</a:t>
            </a:r>
            <a:r>
              <a:rPr lang="en-US" sz="1200" spc="-25" dirty="0">
                <a:latin typeface="Calibri"/>
                <a:cs typeface="Calibri"/>
              </a:rPr>
              <a:t> </a:t>
            </a:r>
            <a:r>
              <a:rPr lang="en-US" sz="1200" dirty="0">
                <a:latin typeface="Calibri"/>
                <a:cs typeface="Calibri"/>
              </a:rPr>
              <a:t>as</a:t>
            </a:r>
            <a:r>
              <a:rPr lang="en-US" sz="1200" spc="-5" dirty="0">
                <a:latin typeface="Calibri"/>
                <a:cs typeface="Calibri"/>
              </a:rPr>
              <a:t> </a:t>
            </a:r>
            <a:r>
              <a:rPr lang="en-US" sz="1200" dirty="0">
                <a:latin typeface="Calibri"/>
                <a:cs typeface="Calibri"/>
              </a:rPr>
              <a:t>Editor</a:t>
            </a:r>
            <a:r>
              <a:rPr lang="en-US" sz="1200" spc="-25" dirty="0">
                <a:latin typeface="Calibri"/>
                <a:cs typeface="Calibri"/>
              </a:rPr>
              <a:t> </a:t>
            </a:r>
            <a:r>
              <a:rPr lang="en-US" sz="1200" dirty="0">
                <a:latin typeface="Calibri"/>
                <a:cs typeface="Calibri"/>
              </a:rPr>
              <a:t>in</a:t>
            </a:r>
            <a:r>
              <a:rPr lang="en-US" sz="1200" spc="-10" dirty="0">
                <a:latin typeface="Calibri"/>
                <a:cs typeface="Calibri"/>
              </a:rPr>
              <a:t> </a:t>
            </a:r>
            <a:r>
              <a:rPr lang="en-US" sz="1200" dirty="0">
                <a:latin typeface="Calibri"/>
                <a:cs typeface="Calibri"/>
              </a:rPr>
              <a:t>Chief</a:t>
            </a:r>
            <a:r>
              <a:rPr lang="en-US" sz="1200" spc="-20" dirty="0">
                <a:latin typeface="Calibri"/>
                <a:cs typeface="Calibri"/>
              </a:rPr>
              <a:t> </a:t>
            </a:r>
            <a:r>
              <a:rPr lang="en-US" sz="1200" dirty="0">
                <a:latin typeface="Calibri"/>
                <a:cs typeface="Calibri"/>
              </a:rPr>
              <a:t>in</a:t>
            </a:r>
            <a:r>
              <a:rPr lang="en-US" sz="1200" spc="-5" dirty="0">
                <a:latin typeface="Calibri"/>
                <a:cs typeface="Calibri"/>
              </a:rPr>
              <a:t> </a:t>
            </a:r>
            <a:r>
              <a:rPr lang="en-US" sz="1200" dirty="0">
                <a:latin typeface="Calibri"/>
                <a:cs typeface="Calibri"/>
              </a:rPr>
              <a:t>October</a:t>
            </a:r>
            <a:r>
              <a:rPr lang="en-US" sz="1200" spc="-10" dirty="0">
                <a:latin typeface="Calibri"/>
                <a:cs typeface="Calibri"/>
              </a:rPr>
              <a:t> </a:t>
            </a:r>
            <a:r>
              <a:rPr lang="en-US" sz="1200" dirty="0">
                <a:latin typeface="Calibri"/>
                <a:cs typeface="Calibri"/>
              </a:rPr>
              <a:t>2003.</a:t>
            </a:r>
            <a:r>
              <a:rPr lang="en-US" sz="1200" spc="20" dirty="0">
                <a:latin typeface="Calibri"/>
                <a:cs typeface="Calibri"/>
              </a:rPr>
              <a:t> </a:t>
            </a:r>
            <a:r>
              <a:rPr lang="en-US" sz="1200" dirty="0">
                <a:latin typeface="Calibri"/>
                <a:cs typeface="Calibri"/>
              </a:rPr>
              <a:t>In</a:t>
            </a:r>
            <a:r>
              <a:rPr lang="en-US" sz="1200" spc="-10" dirty="0">
                <a:latin typeface="Calibri"/>
                <a:cs typeface="Calibri"/>
              </a:rPr>
              <a:t> </a:t>
            </a:r>
            <a:r>
              <a:rPr lang="en-US" sz="1200" dirty="0">
                <a:latin typeface="Calibri"/>
                <a:cs typeface="Calibri"/>
              </a:rPr>
              <a:t>this</a:t>
            </a:r>
            <a:r>
              <a:rPr lang="en-US" sz="1200" spc="-15" dirty="0">
                <a:latin typeface="Calibri"/>
                <a:cs typeface="Calibri"/>
              </a:rPr>
              <a:t> </a:t>
            </a:r>
            <a:r>
              <a:rPr lang="en-US" sz="1200" dirty="0">
                <a:latin typeface="Calibri"/>
                <a:cs typeface="Calibri"/>
              </a:rPr>
              <a:t>position</a:t>
            </a:r>
            <a:r>
              <a:rPr lang="en-US" sz="1200" spc="-15" dirty="0">
                <a:latin typeface="Calibri"/>
                <a:cs typeface="Calibri"/>
              </a:rPr>
              <a:t> </a:t>
            </a:r>
            <a:r>
              <a:rPr lang="en-US" sz="1200" spc="-25" dirty="0">
                <a:latin typeface="Calibri"/>
                <a:cs typeface="Calibri"/>
              </a:rPr>
              <a:t>she </a:t>
            </a:r>
            <a:r>
              <a:rPr lang="en-US" sz="1200" dirty="0">
                <a:latin typeface="Calibri"/>
                <a:cs typeface="Calibri"/>
              </a:rPr>
              <a:t>edited</a:t>
            </a:r>
            <a:r>
              <a:rPr lang="en-US" sz="1200" spc="-45" dirty="0">
                <a:latin typeface="Calibri"/>
                <a:cs typeface="Calibri"/>
              </a:rPr>
              <a:t> </a:t>
            </a:r>
            <a:r>
              <a:rPr lang="en-US" sz="1200" dirty="0">
                <a:latin typeface="Calibri"/>
                <a:cs typeface="Calibri"/>
              </a:rPr>
              <a:t>the</a:t>
            </a:r>
            <a:r>
              <a:rPr lang="en-US" sz="1200" spc="-10" dirty="0">
                <a:latin typeface="Calibri"/>
                <a:cs typeface="Calibri"/>
              </a:rPr>
              <a:t> </a:t>
            </a:r>
            <a:r>
              <a:rPr lang="en-US" sz="1200" dirty="0">
                <a:latin typeface="Calibri"/>
                <a:cs typeface="Calibri"/>
              </a:rPr>
              <a:t>core</a:t>
            </a:r>
            <a:r>
              <a:rPr lang="en-US" sz="1200" spc="-5" dirty="0">
                <a:latin typeface="Calibri"/>
                <a:cs typeface="Calibri"/>
              </a:rPr>
              <a:t> </a:t>
            </a:r>
            <a:r>
              <a:rPr lang="en-US" sz="1200" spc="-10" dirty="0">
                <a:latin typeface="Calibri"/>
                <a:cs typeface="Calibri"/>
              </a:rPr>
              <a:t>content</a:t>
            </a:r>
            <a:r>
              <a:rPr lang="en-US" sz="1200" spc="-35" dirty="0">
                <a:latin typeface="Calibri"/>
                <a:cs typeface="Calibri"/>
              </a:rPr>
              <a:t> </a:t>
            </a:r>
            <a:r>
              <a:rPr lang="en-US" sz="1200" dirty="0">
                <a:latin typeface="Calibri"/>
                <a:cs typeface="Calibri"/>
              </a:rPr>
              <a:t>of</a:t>
            </a:r>
            <a:r>
              <a:rPr lang="en-US" sz="1200" spc="5" dirty="0">
                <a:latin typeface="Calibri"/>
                <a:cs typeface="Calibri"/>
              </a:rPr>
              <a:t> </a:t>
            </a:r>
            <a:r>
              <a:rPr lang="en-US" sz="1200" dirty="0">
                <a:latin typeface="Calibri"/>
                <a:cs typeface="Calibri"/>
              </a:rPr>
              <a:t>30</a:t>
            </a:r>
            <a:r>
              <a:rPr lang="en-US" sz="1200" spc="-5" dirty="0">
                <a:latin typeface="Calibri"/>
                <a:cs typeface="Calibri"/>
              </a:rPr>
              <a:t> </a:t>
            </a:r>
            <a:r>
              <a:rPr lang="en-US" sz="1200" spc="-10" dirty="0">
                <a:latin typeface="Calibri"/>
                <a:cs typeface="Calibri"/>
              </a:rPr>
              <a:t>elementary,</a:t>
            </a:r>
            <a:r>
              <a:rPr lang="en-US" sz="1200" spc="-40" dirty="0">
                <a:latin typeface="Calibri"/>
                <a:cs typeface="Calibri"/>
              </a:rPr>
              <a:t> </a:t>
            </a:r>
            <a:r>
              <a:rPr lang="en-US" sz="1200" dirty="0">
                <a:latin typeface="Calibri"/>
                <a:cs typeface="Calibri"/>
              </a:rPr>
              <a:t>middle</a:t>
            </a:r>
            <a:r>
              <a:rPr lang="en-US" sz="1200" spc="-10" dirty="0">
                <a:latin typeface="Calibri"/>
                <a:cs typeface="Calibri"/>
              </a:rPr>
              <a:t> </a:t>
            </a:r>
            <a:r>
              <a:rPr lang="en-US" sz="1200" dirty="0">
                <a:latin typeface="Calibri"/>
                <a:cs typeface="Calibri"/>
              </a:rPr>
              <a:t>and</a:t>
            </a:r>
            <a:r>
              <a:rPr lang="en-US" sz="1200" spc="-25" dirty="0">
                <a:latin typeface="Calibri"/>
                <a:cs typeface="Calibri"/>
              </a:rPr>
              <a:t> </a:t>
            </a:r>
            <a:r>
              <a:rPr lang="en-US" sz="1200" dirty="0">
                <a:latin typeface="Calibri"/>
                <a:cs typeface="Calibri"/>
              </a:rPr>
              <a:t>high</a:t>
            </a:r>
            <a:r>
              <a:rPr lang="en-US" sz="1200" spc="-35" dirty="0">
                <a:latin typeface="Calibri"/>
                <a:cs typeface="Calibri"/>
              </a:rPr>
              <a:t> </a:t>
            </a:r>
            <a:r>
              <a:rPr lang="en-US" sz="1200" dirty="0">
                <a:latin typeface="Calibri"/>
                <a:cs typeface="Calibri"/>
              </a:rPr>
              <a:t>school</a:t>
            </a:r>
            <a:r>
              <a:rPr lang="en-US" sz="1200" spc="5" dirty="0">
                <a:latin typeface="Calibri"/>
                <a:cs typeface="Calibri"/>
              </a:rPr>
              <a:t> </a:t>
            </a:r>
            <a:r>
              <a:rPr lang="en-US" sz="1200" dirty="0">
                <a:latin typeface="Calibri"/>
                <a:cs typeface="Calibri"/>
              </a:rPr>
              <a:t>programs.</a:t>
            </a:r>
            <a:r>
              <a:rPr lang="en-US" sz="1200" spc="10" dirty="0">
                <a:latin typeface="Calibri"/>
                <a:cs typeface="Calibri"/>
              </a:rPr>
              <a:t> </a:t>
            </a:r>
            <a:r>
              <a:rPr lang="en-US" sz="1200" dirty="0">
                <a:latin typeface="Calibri"/>
                <a:cs typeface="Calibri"/>
              </a:rPr>
              <a:t>Pamela</a:t>
            </a:r>
            <a:r>
              <a:rPr lang="en-US" sz="1200" spc="-10" dirty="0">
                <a:latin typeface="Calibri"/>
                <a:cs typeface="Calibri"/>
              </a:rPr>
              <a:t> ensured </a:t>
            </a:r>
            <a:r>
              <a:rPr lang="en-US" sz="1200" dirty="0">
                <a:latin typeface="Calibri"/>
                <a:cs typeface="Calibri"/>
              </a:rPr>
              <a:t>materials</a:t>
            </a:r>
            <a:r>
              <a:rPr lang="en-US" sz="1200" spc="-25" dirty="0">
                <a:latin typeface="Calibri"/>
                <a:cs typeface="Calibri"/>
              </a:rPr>
              <a:t> </a:t>
            </a:r>
            <a:r>
              <a:rPr lang="en-US" sz="1200" dirty="0">
                <a:latin typeface="Calibri"/>
                <a:cs typeface="Calibri"/>
              </a:rPr>
              <a:t>were</a:t>
            </a:r>
            <a:r>
              <a:rPr lang="en-US" sz="1200" spc="5" dirty="0">
                <a:latin typeface="Calibri"/>
                <a:cs typeface="Calibri"/>
              </a:rPr>
              <a:t> </a:t>
            </a:r>
            <a:r>
              <a:rPr lang="en-US" sz="1200" dirty="0">
                <a:latin typeface="Calibri"/>
                <a:cs typeface="Calibri"/>
              </a:rPr>
              <a:t>age </a:t>
            </a:r>
            <a:r>
              <a:rPr lang="en-US" sz="1200" spc="-10" dirty="0">
                <a:latin typeface="Calibri"/>
                <a:cs typeface="Calibri"/>
              </a:rPr>
              <a:t>appropriate</a:t>
            </a:r>
            <a:r>
              <a:rPr lang="en-US" sz="1200" spc="-40" dirty="0">
                <a:latin typeface="Calibri"/>
                <a:cs typeface="Calibri"/>
              </a:rPr>
              <a:t> </a:t>
            </a:r>
            <a:r>
              <a:rPr lang="en-US" sz="1200" dirty="0">
                <a:latin typeface="Calibri"/>
                <a:cs typeface="Calibri"/>
              </a:rPr>
              <a:t>and</a:t>
            </a:r>
            <a:r>
              <a:rPr lang="en-US" sz="1200" spc="-20" dirty="0">
                <a:latin typeface="Calibri"/>
                <a:cs typeface="Calibri"/>
              </a:rPr>
              <a:t> </a:t>
            </a:r>
            <a:r>
              <a:rPr lang="en-US" sz="1200" dirty="0">
                <a:latin typeface="Calibri"/>
                <a:cs typeface="Calibri"/>
              </a:rPr>
              <a:t>bias free.</a:t>
            </a:r>
            <a:r>
              <a:rPr lang="en-US" sz="1200" spc="-20" dirty="0">
                <a:latin typeface="Calibri"/>
                <a:cs typeface="Calibri"/>
              </a:rPr>
              <a:t> </a:t>
            </a:r>
            <a:r>
              <a:rPr lang="en-US" sz="1200" dirty="0">
                <a:latin typeface="Calibri"/>
                <a:cs typeface="Calibri"/>
              </a:rPr>
              <a:t>She</a:t>
            </a:r>
            <a:r>
              <a:rPr lang="en-US" sz="1200" spc="-5" dirty="0">
                <a:latin typeface="Calibri"/>
                <a:cs typeface="Calibri"/>
              </a:rPr>
              <a:t> </a:t>
            </a:r>
            <a:r>
              <a:rPr lang="en-US" sz="1200" spc="-10" dirty="0">
                <a:latin typeface="Calibri"/>
                <a:cs typeface="Calibri"/>
              </a:rPr>
              <a:t>collaborated</a:t>
            </a:r>
            <a:r>
              <a:rPr lang="en-US" sz="1200" spc="-30" dirty="0">
                <a:latin typeface="Calibri"/>
                <a:cs typeface="Calibri"/>
              </a:rPr>
              <a:t> </a:t>
            </a:r>
            <a:r>
              <a:rPr lang="en-US" sz="1200" dirty="0">
                <a:latin typeface="Calibri"/>
                <a:cs typeface="Calibri"/>
              </a:rPr>
              <a:t>with</a:t>
            </a:r>
            <a:r>
              <a:rPr lang="en-US" sz="1200" spc="5" dirty="0">
                <a:latin typeface="Calibri"/>
                <a:cs typeface="Calibri"/>
              </a:rPr>
              <a:t> </a:t>
            </a:r>
            <a:r>
              <a:rPr lang="en-US" sz="1200" dirty="0">
                <a:latin typeface="Calibri"/>
                <a:cs typeface="Calibri"/>
              </a:rPr>
              <a:t>production</a:t>
            </a:r>
            <a:r>
              <a:rPr lang="en-US" sz="1200" spc="-35" dirty="0">
                <a:latin typeface="Calibri"/>
                <a:cs typeface="Calibri"/>
              </a:rPr>
              <a:t> </a:t>
            </a:r>
            <a:r>
              <a:rPr lang="en-US" sz="1200" spc="-10" dirty="0">
                <a:latin typeface="Calibri"/>
                <a:cs typeface="Calibri"/>
              </a:rPr>
              <a:t>managers, </a:t>
            </a:r>
            <a:r>
              <a:rPr lang="en-US" sz="1200" dirty="0">
                <a:latin typeface="Calibri"/>
                <a:cs typeface="Calibri"/>
              </a:rPr>
              <a:t>designers,</a:t>
            </a:r>
            <a:r>
              <a:rPr lang="en-US" sz="1200" spc="-30" dirty="0">
                <a:latin typeface="Calibri"/>
                <a:cs typeface="Calibri"/>
              </a:rPr>
              <a:t> </a:t>
            </a:r>
            <a:r>
              <a:rPr lang="en-US" sz="1200" dirty="0">
                <a:latin typeface="Calibri"/>
                <a:cs typeface="Calibri"/>
              </a:rPr>
              <a:t>product</a:t>
            </a:r>
            <a:r>
              <a:rPr lang="en-US" sz="1200" spc="-35" dirty="0">
                <a:latin typeface="Calibri"/>
                <a:cs typeface="Calibri"/>
              </a:rPr>
              <a:t> </a:t>
            </a:r>
            <a:r>
              <a:rPr lang="en-US" sz="1200" dirty="0">
                <a:latin typeface="Calibri"/>
                <a:cs typeface="Calibri"/>
              </a:rPr>
              <a:t>developers</a:t>
            </a:r>
            <a:r>
              <a:rPr lang="en-US" sz="1200" spc="-30" dirty="0">
                <a:latin typeface="Calibri"/>
                <a:cs typeface="Calibri"/>
              </a:rPr>
              <a:t> </a:t>
            </a:r>
            <a:r>
              <a:rPr lang="en-US" sz="1200" dirty="0">
                <a:latin typeface="Calibri"/>
                <a:cs typeface="Calibri"/>
              </a:rPr>
              <a:t>and</a:t>
            </a:r>
            <a:r>
              <a:rPr lang="en-US" sz="1200" spc="-20" dirty="0">
                <a:latin typeface="Calibri"/>
                <a:cs typeface="Calibri"/>
              </a:rPr>
              <a:t> </a:t>
            </a:r>
            <a:r>
              <a:rPr lang="en-US" sz="1200" spc="-10" dirty="0">
                <a:latin typeface="Calibri"/>
                <a:cs typeface="Calibri"/>
              </a:rPr>
              <a:t>contractors.</a:t>
            </a:r>
            <a:r>
              <a:rPr lang="en-US" sz="1200" spc="-5" dirty="0">
                <a:latin typeface="Calibri"/>
                <a:cs typeface="Calibri"/>
              </a:rPr>
              <a:t> </a:t>
            </a:r>
            <a:r>
              <a:rPr lang="en-US" sz="1200" dirty="0">
                <a:latin typeface="Calibri"/>
                <a:cs typeface="Calibri"/>
              </a:rPr>
              <a:t>Pamela</a:t>
            </a:r>
            <a:r>
              <a:rPr lang="en-US" sz="1200" spc="-10" dirty="0">
                <a:latin typeface="Calibri"/>
                <a:cs typeface="Calibri"/>
              </a:rPr>
              <a:t> </a:t>
            </a:r>
            <a:r>
              <a:rPr lang="en-US" sz="1200" dirty="0">
                <a:latin typeface="Calibri"/>
                <a:cs typeface="Calibri"/>
              </a:rPr>
              <a:t>left</a:t>
            </a:r>
            <a:r>
              <a:rPr lang="en-US" sz="1200" spc="-10" dirty="0">
                <a:latin typeface="Calibri"/>
                <a:cs typeface="Calibri"/>
              </a:rPr>
              <a:t> </a:t>
            </a:r>
            <a:r>
              <a:rPr lang="en-US" sz="1200" dirty="0">
                <a:latin typeface="Calibri"/>
                <a:cs typeface="Calibri"/>
              </a:rPr>
              <a:t>JA</a:t>
            </a:r>
            <a:r>
              <a:rPr lang="en-US" sz="1200" spc="5" dirty="0">
                <a:latin typeface="Calibri"/>
                <a:cs typeface="Calibri"/>
              </a:rPr>
              <a:t> </a:t>
            </a:r>
            <a:r>
              <a:rPr lang="en-US" sz="1200" dirty="0">
                <a:latin typeface="Calibri"/>
                <a:cs typeface="Calibri"/>
              </a:rPr>
              <a:t>in</a:t>
            </a:r>
            <a:r>
              <a:rPr lang="en-US" sz="1200" spc="-10" dirty="0">
                <a:latin typeface="Calibri"/>
                <a:cs typeface="Calibri"/>
              </a:rPr>
              <a:t> </a:t>
            </a:r>
            <a:r>
              <a:rPr lang="en-US" sz="1200" dirty="0">
                <a:latin typeface="Calibri"/>
                <a:cs typeface="Calibri"/>
              </a:rPr>
              <a:t>June</a:t>
            </a:r>
            <a:r>
              <a:rPr lang="en-US" sz="1200" spc="-25" dirty="0">
                <a:latin typeface="Calibri"/>
                <a:cs typeface="Calibri"/>
              </a:rPr>
              <a:t> </a:t>
            </a:r>
            <a:r>
              <a:rPr lang="en-US" sz="1200" dirty="0">
                <a:latin typeface="Calibri"/>
                <a:cs typeface="Calibri"/>
              </a:rPr>
              <a:t>2018</a:t>
            </a:r>
            <a:r>
              <a:rPr lang="en-US" sz="1200" spc="-5" dirty="0">
                <a:latin typeface="Calibri"/>
                <a:cs typeface="Calibri"/>
              </a:rPr>
              <a:t> </a:t>
            </a:r>
            <a:r>
              <a:rPr lang="en-US" sz="1200" dirty="0">
                <a:latin typeface="Calibri"/>
                <a:cs typeface="Calibri"/>
              </a:rPr>
              <a:t>and</a:t>
            </a:r>
            <a:r>
              <a:rPr lang="en-US" sz="1200" spc="-20" dirty="0">
                <a:latin typeface="Calibri"/>
                <a:cs typeface="Calibri"/>
              </a:rPr>
              <a:t> </a:t>
            </a:r>
            <a:r>
              <a:rPr lang="en-US" sz="1200" dirty="0">
                <a:latin typeface="Calibri"/>
                <a:cs typeface="Calibri"/>
              </a:rPr>
              <a:t>is</a:t>
            </a:r>
            <a:r>
              <a:rPr lang="en-US" sz="1200" spc="10" dirty="0">
                <a:latin typeface="Calibri"/>
                <a:cs typeface="Calibri"/>
              </a:rPr>
              <a:t> </a:t>
            </a:r>
            <a:r>
              <a:rPr lang="en-US" sz="1200" dirty="0">
                <a:latin typeface="Calibri"/>
                <a:cs typeface="Calibri"/>
              </a:rPr>
              <a:t>a</a:t>
            </a:r>
            <a:r>
              <a:rPr lang="en-US" sz="1200" spc="-15" dirty="0">
                <a:latin typeface="Calibri"/>
                <a:cs typeface="Calibri"/>
              </a:rPr>
              <a:t> </a:t>
            </a:r>
            <a:r>
              <a:rPr lang="en-US" sz="1200" spc="-10" dirty="0">
                <a:latin typeface="Calibri"/>
                <a:cs typeface="Calibri"/>
              </a:rPr>
              <a:t>freelance journalist/writer/editor.</a:t>
            </a:r>
            <a:r>
              <a:rPr lang="en-US" sz="1200" spc="-45" dirty="0">
                <a:latin typeface="Calibri"/>
                <a:cs typeface="Calibri"/>
              </a:rPr>
              <a:t> </a:t>
            </a:r>
            <a:r>
              <a:rPr lang="en-US" sz="1200" dirty="0">
                <a:latin typeface="Calibri"/>
                <a:cs typeface="Calibri"/>
              </a:rPr>
              <a:t>She</a:t>
            </a:r>
            <a:r>
              <a:rPr lang="en-US" sz="1200" spc="-5" dirty="0">
                <a:latin typeface="Calibri"/>
                <a:cs typeface="Calibri"/>
              </a:rPr>
              <a:t> </a:t>
            </a:r>
            <a:r>
              <a:rPr lang="en-US" sz="1200" spc="-10" dirty="0">
                <a:latin typeface="Calibri"/>
                <a:cs typeface="Calibri"/>
              </a:rPr>
              <a:t>volunteers</a:t>
            </a:r>
            <a:r>
              <a:rPr lang="en-US" sz="1200" spc="-35" dirty="0">
                <a:latin typeface="Calibri"/>
                <a:cs typeface="Calibri"/>
              </a:rPr>
              <a:t> </a:t>
            </a:r>
            <a:r>
              <a:rPr lang="en-US" sz="1200" dirty="0">
                <a:latin typeface="Calibri"/>
                <a:cs typeface="Calibri"/>
              </a:rPr>
              <a:t>with</a:t>
            </a:r>
            <a:r>
              <a:rPr lang="en-US" sz="1200" spc="5" dirty="0">
                <a:latin typeface="Calibri"/>
                <a:cs typeface="Calibri"/>
              </a:rPr>
              <a:t> </a:t>
            </a:r>
            <a:r>
              <a:rPr lang="en-US" sz="1200" dirty="0">
                <a:latin typeface="Calibri"/>
                <a:cs typeface="Calibri"/>
              </a:rPr>
              <a:t>the</a:t>
            </a:r>
            <a:r>
              <a:rPr lang="en-US" sz="1200" spc="-20" dirty="0">
                <a:latin typeface="Calibri"/>
                <a:cs typeface="Calibri"/>
              </a:rPr>
              <a:t> </a:t>
            </a:r>
            <a:r>
              <a:rPr lang="en-US" sz="1200" dirty="0">
                <a:latin typeface="Calibri"/>
                <a:cs typeface="Calibri"/>
              </a:rPr>
              <a:t>Assistance</a:t>
            </a:r>
            <a:r>
              <a:rPr lang="en-US" sz="1200" spc="10" dirty="0">
                <a:latin typeface="Calibri"/>
                <a:cs typeface="Calibri"/>
              </a:rPr>
              <a:t> </a:t>
            </a:r>
            <a:r>
              <a:rPr lang="en-US" sz="1200" dirty="0">
                <a:latin typeface="Calibri"/>
                <a:cs typeface="Calibri"/>
              </a:rPr>
              <a:t>League</a:t>
            </a:r>
            <a:r>
              <a:rPr lang="en-US" sz="1200" spc="-20" dirty="0">
                <a:latin typeface="Calibri"/>
                <a:cs typeface="Calibri"/>
              </a:rPr>
              <a:t> </a:t>
            </a:r>
            <a:r>
              <a:rPr lang="en-US" sz="1200" dirty="0">
                <a:latin typeface="Calibri"/>
                <a:cs typeface="Calibri"/>
              </a:rPr>
              <a:t>of Colorado</a:t>
            </a:r>
            <a:r>
              <a:rPr lang="en-US" sz="1200" spc="-5" dirty="0">
                <a:latin typeface="Calibri"/>
                <a:cs typeface="Calibri"/>
              </a:rPr>
              <a:t> </a:t>
            </a:r>
            <a:r>
              <a:rPr lang="en-US" sz="1200" dirty="0">
                <a:latin typeface="Calibri"/>
                <a:cs typeface="Calibri"/>
              </a:rPr>
              <a:t>Springs</a:t>
            </a:r>
            <a:r>
              <a:rPr lang="en-US" sz="1200" spc="-25" dirty="0">
                <a:latin typeface="Calibri"/>
                <a:cs typeface="Calibri"/>
              </a:rPr>
              <a:t> and </a:t>
            </a:r>
            <a:r>
              <a:rPr lang="en-US" sz="1200" dirty="0">
                <a:latin typeface="Calibri"/>
                <a:cs typeface="Calibri"/>
              </a:rPr>
              <a:t>provides</a:t>
            </a:r>
            <a:r>
              <a:rPr lang="en-US" sz="1200" spc="-25" dirty="0">
                <a:latin typeface="Calibri"/>
                <a:cs typeface="Calibri"/>
              </a:rPr>
              <a:t> </a:t>
            </a:r>
            <a:r>
              <a:rPr lang="en-US" sz="1200" dirty="0">
                <a:latin typeface="Calibri"/>
                <a:cs typeface="Calibri"/>
              </a:rPr>
              <a:t>her</a:t>
            </a:r>
            <a:r>
              <a:rPr lang="en-US" sz="1200" spc="-20" dirty="0">
                <a:latin typeface="Calibri"/>
                <a:cs typeface="Calibri"/>
              </a:rPr>
              <a:t> </a:t>
            </a:r>
            <a:r>
              <a:rPr lang="en-US" sz="1200" dirty="0">
                <a:latin typeface="Calibri"/>
                <a:cs typeface="Calibri"/>
              </a:rPr>
              <a:t>expertise</a:t>
            </a:r>
            <a:r>
              <a:rPr lang="en-US" sz="1200" spc="-5" dirty="0">
                <a:latin typeface="Calibri"/>
                <a:cs typeface="Calibri"/>
              </a:rPr>
              <a:t> </a:t>
            </a:r>
            <a:r>
              <a:rPr lang="en-US" sz="1200" dirty="0">
                <a:latin typeface="Calibri"/>
                <a:cs typeface="Calibri"/>
              </a:rPr>
              <a:t>to</a:t>
            </a:r>
            <a:r>
              <a:rPr lang="en-US" sz="1200" spc="-5" dirty="0">
                <a:latin typeface="Calibri"/>
                <a:cs typeface="Calibri"/>
              </a:rPr>
              <a:t> </a:t>
            </a:r>
            <a:r>
              <a:rPr lang="en-US" sz="1200" dirty="0">
                <a:latin typeface="Calibri"/>
                <a:cs typeface="Calibri"/>
              </a:rPr>
              <a:t>them</a:t>
            </a:r>
            <a:r>
              <a:rPr lang="en-US" sz="1200" spc="-5" dirty="0">
                <a:latin typeface="Calibri"/>
                <a:cs typeface="Calibri"/>
              </a:rPr>
              <a:t> </a:t>
            </a:r>
            <a:r>
              <a:rPr lang="en-US" sz="1200" dirty="0">
                <a:latin typeface="Calibri"/>
                <a:cs typeface="Calibri"/>
              </a:rPr>
              <a:t>as </a:t>
            </a:r>
            <a:r>
              <a:rPr lang="en-US" sz="1200" spc="-10" dirty="0">
                <a:latin typeface="Calibri"/>
                <a:cs typeface="Calibri"/>
              </a:rPr>
              <a:t>Volunteer</a:t>
            </a:r>
            <a:r>
              <a:rPr lang="en-US" sz="1200" spc="-45" dirty="0">
                <a:latin typeface="Calibri"/>
                <a:cs typeface="Calibri"/>
              </a:rPr>
              <a:t> </a:t>
            </a:r>
            <a:r>
              <a:rPr lang="en-US" sz="1200" spc="-10" dirty="0">
                <a:latin typeface="Calibri"/>
                <a:cs typeface="Calibri"/>
              </a:rPr>
              <a:t>Newsletter</a:t>
            </a:r>
            <a:r>
              <a:rPr lang="en-US" sz="1200" spc="-20" dirty="0">
                <a:latin typeface="Calibri"/>
                <a:cs typeface="Calibri"/>
              </a:rPr>
              <a:t> </a:t>
            </a:r>
            <a:r>
              <a:rPr lang="en-US" sz="1200" spc="-10" dirty="0">
                <a:latin typeface="Calibri"/>
                <a:cs typeface="Calibri"/>
              </a:rPr>
              <a:t>Chair.</a:t>
            </a:r>
            <a:endParaRPr lang="en-US" sz="1200" dirty="0">
              <a:latin typeface="Calibri"/>
              <a:cs typeface="Calibri"/>
            </a:endParaRPr>
          </a:p>
        </p:txBody>
      </p:sp>
      <p:sp>
        <p:nvSpPr>
          <p:cNvPr id="12" name="TextBox 11">
            <a:extLst>
              <a:ext uri="{FF2B5EF4-FFF2-40B4-BE49-F238E27FC236}">
                <a16:creationId xmlns:a16="http://schemas.microsoft.com/office/drawing/2014/main" id="{6C7917AB-5BD1-A3EE-0DC0-025D84032594}"/>
              </a:ext>
            </a:extLst>
          </p:cNvPr>
          <p:cNvSpPr txBox="1"/>
          <p:nvPr/>
        </p:nvSpPr>
        <p:spPr>
          <a:xfrm>
            <a:off x="1411510" y="8302125"/>
            <a:ext cx="6253353" cy="1656864"/>
          </a:xfrm>
          <a:prstGeom prst="rect">
            <a:avLst/>
          </a:prstGeom>
          <a:solidFill>
            <a:schemeClr val="bg1"/>
          </a:solidFill>
        </p:spPr>
        <p:txBody>
          <a:bodyPr wrap="square" rtlCol="0">
            <a:spAutoFit/>
          </a:bodyPr>
          <a:lstStyle/>
          <a:p>
            <a:pPr marL="63500">
              <a:lnSpc>
                <a:spcPct val="100000"/>
              </a:lnSpc>
            </a:pPr>
            <a:r>
              <a:rPr lang="en-US" sz="1600" b="1" spc="-30" dirty="0">
                <a:latin typeface="Calibri"/>
                <a:cs typeface="Calibri"/>
              </a:rPr>
              <a:t>Lucy O’Donnell, Chair, Staff Development &amp; Recognition</a:t>
            </a:r>
            <a:r>
              <a:rPr lang="en-US" sz="1600" b="1" spc="165" dirty="0">
                <a:latin typeface="Calibri"/>
                <a:cs typeface="Calibri"/>
              </a:rPr>
              <a:t> </a:t>
            </a:r>
            <a:r>
              <a:rPr lang="en-US" sz="1600" b="1" spc="45" dirty="0">
                <a:latin typeface="Calibri"/>
                <a:cs typeface="Calibri"/>
              </a:rPr>
              <a:t>Committee</a:t>
            </a:r>
            <a:endParaRPr lang="en-US" sz="1600" dirty="0">
              <a:latin typeface="Calibri"/>
              <a:cs typeface="Calibri"/>
            </a:endParaRPr>
          </a:p>
          <a:p>
            <a:pPr marL="91440" marR="256540">
              <a:lnSpc>
                <a:spcPct val="100000"/>
              </a:lnSpc>
              <a:spcBef>
                <a:spcPts val="220"/>
              </a:spcBef>
            </a:pPr>
            <a:r>
              <a:rPr lang="en-US" sz="1200" spc="-10" dirty="0">
                <a:latin typeface="Calibri"/>
                <a:cs typeface="Calibri"/>
              </a:rPr>
              <a:t>Lucy</a:t>
            </a:r>
            <a:r>
              <a:rPr lang="en-US" sz="1200" spc="-55" dirty="0">
                <a:latin typeface="Calibri"/>
                <a:cs typeface="Calibri"/>
              </a:rPr>
              <a:t> </a:t>
            </a:r>
            <a:r>
              <a:rPr lang="en-US" sz="1200" spc="-10" dirty="0">
                <a:latin typeface="Calibri"/>
                <a:cs typeface="Calibri"/>
              </a:rPr>
              <a:t>enjoyed</a:t>
            </a:r>
            <a:r>
              <a:rPr lang="en-US" sz="1200" spc="-45" dirty="0">
                <a:latin typeface="Calibri"/>
                <a:cs typeface="Calibri"/>
              </a:rPr>
              <a:t> </a:t>
            </a:r>
            <a:r>
              <a:rPr lang="en-US" sz="1200" dirty="0">
                <a:latin typeface="Calibri"/>
                <a:cs typeface="Calibri"/>
              </a:rPr>
              <a:t>a</a:t>
            </a:r>
            <a:r>
              <a:rPr lang="en-US" sz="1200" spc="20" dirty="0">
                <a:latin typeface="Calibri"/>
                <a:cs typeface="Calibri"/>
              </a:rPr>
              <a:t> </a:t>
            </a:r>
            <a:r>
              <a:rPr lang="en-US" sz="1200" dirty="0">
                <a:latin typeface="Calibri"/>
                <a:cs typeface="Calibri"/>
              </a:rPr>
              <a:t>27-</a:t>
            </a:r>
            <a:r>
              <a:rPr lang="en-US" sz="1200" spc="-10" dirty="0">
                <a:latin typeface="Calibri"/>
                <a:cs typeface="Calibri"/>
              </a:rPr>
              <a:t>year</a:t>
            </a:r>
            <a:r>
              <a:rPr lang="en-US" sz="1200" spc="-85" dirty="0">
                <a:latin typeface="Calibri"/>
                <a:cs typeface="Calibri"/>
              </a:rPr>
              <a:t> </a:t>
            </a:r>
            <a:r>
              <a:rPr lang="en-US" sz="1200" dirty="0">
                <a:latin typeface="Calibri"/>
                <a:cs typeface="Calibri"/>
              </a:rPr>
              <a:t>career</a:t>
            </a:r>
            <a:r>
              <a:rPr lang="en-US" sz="1200" spc="-25" dirty="0">
                <a:latin typeface="Calibri"/>
                <a:cs typeface="Calibri"/>
              </a:rPr>
              <a:t> </a:t>
            </a:r>
            <a:r>
              <a:rPr lang="en-US" sz="1200" dirty="0">
                <a:latin typeface="Calibri"/>
                <a:cs typeface="Calibri"/>
              </a:rPr>
              <a:t>with</a:t>
            </a:r>
            <a:r>
              <a:rPr lang="en-US" sz="1200" spc="5" dirty="0">
                <a:latin typeface="Calibri"/>
                <a:cs typeface="Calibri"/>
              </a:rPr>
              <a:t> </a:t>
            </a:r>
            <a:r>
              <a:rPr lang="en-US" sz="1200" dirty="0">
                <a:latin typeface="Calibri"/>
                <a:cs typeface="Calibri"/>
              </a:rPr>
              <a:t>Junior</a:t>
            </a:r>
            <a:r>
              <a:rPr lang="en-US" sz="1200" spc="-60" dirty="0">
                <a:latin typeface="Calibri"/>
                <a:cs typeface="Calibri"/>
              </a:rPr>
              <a:t> </a:t>
            </a:r>
            <a:r>
              <a:rPr lang="en-US" sz="1200" spc="-20" dirty="0">
                <a:latin typeface="Calibri"/>
                <a:cs typeface="Calibri"/>
              </a:rPr>
              <a:t>Achievement</a:t>
            </a:r>
            <a:r>
              <a:rPr lang="en-US" sz="1200" spc="-45" dirty="0">
                <a:latin typeface="Calibri"/>
                <a:cs typeface="Calibri"/>
              </a:rPr>
              <a:t> </a:t>
            </a:r>
            <a:r>
              <a:rPr lang="en-US" sz="1200" dirty="0">
                <a:latin typeface="Calibri"/>
                <a:cs typeface="Calibri"/>
              </a:rPr>
              <a:t>of</a:t>
            </a:r>
            <a:r>
              <a:rPr lang="en-US" sz="1200" spc="15" dirty="0">
                <a:latin typeface="Calibri"/>
                <a:cs typeface="Calibri"/>
              </a:rPr>
              <a:t> </a:t>
            </a:r>
            <a:r>
              <a:rPr lang="en-US" sz="1200" spc="-10" dirty="0">
                <a:latin typeface="Calibri"/>
                <a:cs typeface="Calibri"/>
              </a:rPr>
              <a:t>Delaware</a:t>
            </a:r>
            <a:r>
              <a:rPr lang="en-US" sz="1200" spc="-25" dirty="0">
                <a:latin typeface="Calibri"/>
                <a:cs typeface="Calibri"/>
              </a:rPr>
              <a:t> </a:t>
            </a:r>
            <a:r>
              <a:rPr lang="en-US" sz="1200" dirty="0">
                <a:latin typeface="Calibri"/>
                <a:cs typeface="Calibri"/>
              </a:rPr>
              <a:t>as</a:t>
            </a:r>
            <a:r>
              <a:rPr lang="en-US" sz="1200" spc="35" dirty="0">
                <a:latin typeface="Calibri"/>
                <a:cs typeface="Calibri"/>
              </a:rPr>
              <a:t> </a:t>
            </a:r>
            <a:r>
              <a:rPr lang="en-US" sz="1200" dirty="0">
                <a:latin typeface="Calibri"/>
                <a:cs typeface="Calibri"/>
              </a:rPr>
              <a:t>a</a:t>
            </a:r>
            <a:r>
              <a:rPr lang="en-US" sz="1200" spc="20" dirty="0">
                <a:latin typeface="Calibri"/>
                <a:cs typeface="Calibri"/>
              </a:rPr>
              <a:t> </a:t>
            </a:r>
            <a:r>
              <a:rPr lang="en-US" sz="1200" spc="-10" dirty="0">
                <a:latin typeface="Calibri"/>
                <a:cs typeface="Calibri"/>
              </a:rPr>
              <a:t>Senior</a:t>
            </a:r>
            <a:r>
              <a:rPr lang="en-US" sz="1200" spc="-60" dirty="0">
                <a:latin typeface="Calibri"/>
                <a:cs typeface="Calibri"/>
              </a:rPr>
              <a:t> </a:t>
            </a:r>
            <a:r>
              <a:rPr lang="en-US" sz="1200" spc="-10" dirty="0">
                <a:latin typeface="Calibri"/>
                <a:cs typeface="Calibri"/>
              </a:rPr>
              <a:t>Executive.</a:t>
            </a:r>
            <a:r>
              <a:rPr lang="en-US" sz="1200" spc="80" dirty="0">
                <a:latin typeface="Calibri"/>
                <a:cs typeface="Calibri"/>
              </a:rPr>
              <a:t> </a:t>
            </a:r>
            <a:r>
              <a:rPr lang="en-US" sz="1200" dirty="0">
                <a:latin typeface="Calibri"/>
                <a:cs typeface="Calibri"/>
              </a:rPr>
              <a:t>In</a:t>
            </a:r>
            <a:r>
              <a:rPr lang="en-US" sz="1200" spc="5" dirty="0">
                <a:latin typeface="Calibri"/>
                <a:cs typeface="Calibri"/>
              </a:rPr>
              <a:t> </a:t>
            </a:r>
            <a:r>
              <a:rPr lang="en-US" sz="1200" spc="-20" dirty="0">
                <a:latin typeface="Calibri"/>
                <a:cs typeface="Calibri"/>
              </a:rPr>
              <a:t>that </a:t>
            </a:r>
            <a:r>
              <a:rPr lang="en-US" sz="1200" dirty="0">
                <a:latin typeface="Calibri"/>
                <a:cs typeface="Calibri"/>
              </a:rPr>
              <a:t>time,</a:t>
            </a:r>
            <a:r>
              <a:rPr lang="en-US" sz="1200" spc="10" dirty="0">
                <a:latin typeface="Calibri"/>
                <a:cs typeface="Calibri"/>
              </a:rPr>
              <a:t> </a:t>
            </a:r>
            <a:r>
              <a:rPr lang="en-US" sz="1200" dirty="0">
                <a:latin typeface="Calibri"/>
                <a:cs typeface="Calibri"/>
              </a:rPr>
              <a:t>she</a:t>
            </a:r>
            <a:r>
              <a:rPr lang="en-US" sz="1200" spc="25" dirty="0">
                <a:latin typeface="Calibri"/>
                <a:cs typeface="Calibri"/>
              </a:rPr>
              <a:t> </a:t>
            </a:r>
            <a:r>
              <a:rPr lang="en-US" sz="1200" spc="-20" dirty="0">
                <a:latin typeface="Calibri"/>
                <a:cs typeface="Calibri"/>
              </a:rPr>
              <a:t>piloted</a:t>
            </a:r>
            <a:r>
              <a:rPr lang="en-US" sz="1200" spc="-60" dirty="0">
                <a:latin typeface="Calibri"/>
                <a:cs typeface="Calibri"/>
              </a:rPr>
              <a:t> </a:t>
            </a:r>
            <a:r>
              <a:rPr lang="en-US" sz="1200" dirty="0">
                <a:latin typeface="Calibri"/>
                <a:cs typeface="Calibri"/>
              </a:rPr>
              <a:t>all</a:t>
            </a:r>
            <a:r>
              <a:rPr lang="en-US" sz="1200" spc="30" dirty="0">
                <a:latin typeface="Calibri"/>
                <a:cs typeface="Calibri"/>
              </a:rPr>
              <a:t> </a:t>
            </a:r>
            <a:r>
              <a:rPr lang="en-US" sz="1200" dirty="0">
                <a:latin typeface="Calibri"/>
                <a:cs typeface="Calibri"/>
              </a:rPr>
              <a:t>the</a:t>
            </a:r>
            <a:r>
              <a:rPr lang="en-US" sz="1200" spc="-15" dirty="0">
                <a:latin typeface="Calibri"/>
                <a:cs typeface="Calibri"/>
              </a:rPr>
              <a:t> </a:t>
            </a:r>
            <a:r>
              <a:rPr lang="en-US" sz="1200" spc="-25" dirty="0">
                <a:latin typeface="Calibri"/>
                <a:cs typeface="Calibri"/>
              </a:rPr>
              <a:t>classroom-</a:t>
            </a:r>
            <a:r>
              <a:rPr lang="en-US" sz="1200" dirty="0">
                <a:latin typeface="Calibri"/>
                <a:cs typeface="Calibri"/>
              </a:rPr>
              <a:t>based</a:t>
            </a:r>
            <a:r>
              <a:rPr lang="en-US" sz="1200" spc="30" dirty="0">
                <a:latin typeface="Calibri"/>
                <a:cs typeface="Calibri"/>
              </a:rPr>
              <a:t> </a:t>
            </a:r>
            <a:r>
              <a:rPr lang="en-US" sz="1200" spc="-20" dirty="0">
                <a:latin typeface="Calibri"/>
                <a:cs typeface="Calibri"/>
              </a:rPr>
              <a:t>programs</a:t>
            </a:r>
            <a:r>
              <a:rPr lang="en-US" sz="1200" spc="5" dirty="0">
                <a:latin typeface="Calibri"/>
                <a:cs typeface="Calibri"/>
              </a:rPr>
              <a:t> </a:t>
            </a:r>
            <a:r>
              <a:rPr lang="en-US" sz="1200" dirty="0">
                <a:latin typeface="Calibri"/>
                <a:cs typeface="Calibri"/>
              </a:rPr>
              <a:t>as</a:t>
            </a:r>
            <a:r>
              <a:rPr lang="en-US" sz="1200" spc="55" dirty="0">
                <a:latin typeface="Calibri"/>
                <a:cs typeface="Calibri"/>
              </a:rPr>
              <a:t> </a:t>
            </a:r>
            <a:r>
              <a:rPr lang="en-US" sz="1200" dirty="0">
                <a:latin typeface="Calibri"/>
                <a:cs typeface="Calibri"/>
              </a:rPr>
              <a:t>well</a:t>
            </a:r>
            <a:r>
              <a:rPr lang="en-US" sz="1200" spc="55" dirty="0">
                <a:latin typeface="Calibri"/>
                <a:cs typeface="Calibri"/>
              </a:rPr>
              <a:t> </a:t>
            </a:r>
            <a:r>
              <a:rPr lang="en-US" sz="1200" dirty="0">
                <a:latin typeface="Calibri"/>
                <a:cs typeface="Calibri"/>
              </a:rPr>
              <a:t>as</a:t>
            </a:r>
            <a:r>
              <a:rPr lang="en-US" sz="1200" spc="45" dirty="0">
                <a:latin typeface="Calibri"/>
                <a:cs typeface="Calibri"/>
              </a:rPr>
              <a:t> </a:t>
            </a:r>
            <a:r>
              <a:rPr lang="en-US" sz="1200" dirty="0">
                <a:latin typeface="Calibri"/>
                <a:cs typeface="Calibri"/>
              </a:rPr>
              <a:t>the</a:t>
            </a:r>
            <a:r>
              <a:rPr lang="en-US" sz="1200" spc="-5" dirty="0">
                <a:latin typeface="Calibri"/>
                <a:cs typeface="Calibri"/>
              </a:rPr>
              <a:t> </a:t>
            </a:r>
            <a:r>
              <a:rPr lang="en-US" sz="1200" spc="-20" dirty="0">
                <a:latin typeface="Calibri"/>
                <a:cs typeface="Calibri"/>
              </a:rPr>
              <a:t>Capstone</a:t>
            </a:r>
            <a:r>
              <a:rPr lang="en-US" sz="1200" spc="-65" dirty="0">
                <a:latin typeface="Calibri"/>
                <a:cs typeface="Calibri"/>
              </a:rPr>
              <a:t> </a:t>
            </a:r>
            <a:r>
              <a:rPr lang="en-US" sz="1200" spc="-20" dirty="0">
                <a:latin typeface="Calibri"/>
                <a:cs typeface="Calibri"/>
              </a:rPr>
              <a:t>programs</a:t>
            </a:r>
            <a:r>
              <a:rPr lang="en-US" sz="1200" spc="-5" dirty="0">
                <a:latin typeface="Calibri"/>
                <a:cs typeface="Calibri"/>
              </a:rPr>
              <a:t> </a:t>
            </a:r>
            <a:r>
              <a:rPr lang="en-US" sz="1200" dirty="0">
                <a:latin typeface="Calibri"/>
                <a:cs typeface="Calibri"/>
              </a:rPr>
              <a:t>and</a:t>
            </a:r>
            <a:r>
              <a:rPr lang="en-US" sz="1200" spc="-5" dirty="0">
                <a:latin typeface="Calibri"/>
                <a:cs typeface="Calibri"/>
              </a:rPr>
              <a:t> </a:t>
            </a:r>
            <a:r>
              <a:rPr lang="en-US" sz="1200" spc="-10" dirty="0">
                <a:latin typeface="Calibri"/>
                <a:cs typeface="Calibri"/>
              </a:rPr>
              <a:t>served </a:t>
            </a:r>
            <a:r>
              <a:rPr lang="en-US" sz="1200" dirty="0">
                <a:latin typeface="Calibri"/>
                <a:cs typeface="Calibri"/>
              </a:rPr>
              <a:t>on</a:t>
            </a:r>
            <a:r>
              <a:rPr lang="en-US" sz="1200" spc="-15" dirty="0">
                <a:latin typeface="Calibri"/>
                <a:cs typeface="Calibri"/>
              </a:rPr>
              <a:t> </a:t>
            </a:r>
            <a:r>
              <a:rPr lang="en-US" sz="1200" spc="-20" dirty="0">
                <a:latin typeface="Calibri"/>
                <a:cs typeface="Calibri"/>
              </a:rPr>
              <a:t>numerous</a:t>
            </a:r>
            <a:r>
              <a:rPr lang="en-US" sz="1200" spc="-55" dirty="0">
                <a:latin typeface="Calibri"/>
                <a:cs typeface="Calibri"/>
              </a:rPr>
              <a:t> </a:t>
            </a:r>
            <a:r>
              <a:rPr lang="en-US" sz="1200" spc="-20" dirty="0">
                <a:latin typeface="Calibri"/>
                <a:cs typeface="Calibri"/>
              </a:rPr>
              <a:t>national</a:t>
            </a:r>
            <a:r>
              <a:rPr lang="en-US" sz="1200" spc="-80" dirty="0">
                <a:latin typeface="Calibri"/>
                <a:cs typeface="Calibri"/>
              </a:rPr>
              <a:t> </a:t>
            </a:r>
            <a:r>
              <a:rPr lang="en-US" sz="1200" spc="-10" dirty="0">
                <a:latin typeface="Calibri"/>
                <a:cs typeface="Calibri"/>
              </a:rPr>
              <a:t>committees.</a:t>
            </a:r>
            <a:r>
              <a:rPr lang="en-US" sz="1200" spc="-30" dirty="0">
                <a:latin typeface="Calibri"/>
                <a:cs typeface="Calibri"/>
              </a:rPr>
              <a:t> </a:t>
            </a:r>
            <a:r>
              <a:rPr lang="en-US" sz="1200" spc="-10" dirty="0">
                <a:latin typeface="Calibri"/>
                <a:cs typeface="Calibri"/>
              </a:rPr>
              <a:t>Following</a:t>
            </a:r>
            <a:r>
              <a:rPr lang="en-US" sz="1200" spc="-45" dirty="0">
                <a:latin typeface="Calibri"/>
                <a:cs typeface="Calibri"/>
              </a:rPr>
              <a:t> </a:t>
            </a:r>
            <a:r>
              <a:rPr lang="en-US" sz="1200" dirty="0">
                <a:latin typeface="Calibri"/>
                <a:cs typeface="Calibri"/>
              </a:rPr>
              <a:t>her</a:t>
            </a:r>
            <a:r>
              <a:rPr lang="en-US" sz="1200" spc="-15" dirty="0">
                <a:latin typeface="Calibri"/>
                <a:cs typeface="Calibri"/>
              </a:rPr>
              <a:t> </a:t>
            </a:r>
            <a:r>
              <a:rPr lang="en-US" sz="1200" dirty="0">
                <a:latin typeface="Calibri"/>
                <a:cs typeface="Calibri"/>
              </a:rPr>
              <a:t>JA</a:t>
            </a:r>
            <a:r>
              <a:rPr lang="en-US" sz="1200" spc="25" dirty="0">
                <a:latin typeface="Calibri"/>
                <a:cs typeface="Calibri"/>
              </a:rPr>
              <a:t> </a:t>
            </a:r>
            <a:r>
              <a:rPr lang="en-US" sz="1200" spc="-10" dirty="0">
                <a:latin typeface="Calibri"/>
                <a:cs typeface="Calibri"/>
              </a:rPr>
              <a:t>years,</a:t>
            </a:r>
            <a:r>
              <a:rPr lang="en-US" sz="1200" spc="25" dirty="0">
                <a:latin typeface="Calibri"/>
                <a:cs typeface="Calibri"/>
              </a:rPr>
              <a:t> </a:t>
            </a:r>
            <a:r>
              <a:rPr lang="en-US" sz="1200" dirty="0">
                <a:latin typeface="Calibri"/>
                <a:cs typeface="Calibri"/>
              </a:rPr>
              <a:t>Lucy</a:t>
            </a:r>
            <a:r>
              <a:rPr lang="en-US" sz="1200" spc="-40" dirty="0">
                <a:latin typeface="Calibri"/>
                <a:cs typeface="Calibri"/>
              </a:rPr>
              <a:t> </a:t>
            </a:r>
            <a:r>
              <a:rPr lang="en-US" sz="1200" dirty="0">
                <a:latin typeface="Calibri"/>
                <a:cs typeface="Calibri"/>
              </a:rPr>
              <a:t>was</a:t>
            </a:r>
            <a:r>
              <a:rPr lang="en-US" sz="1200" spc="55" dirty="0">
                <a:latin typeface="Calibri"/>
                <a:cs typeface="Calibri"/>
              </a:rPr>
              <a:t> </a:t>
            </a:r>
            <a:r>
              <a:rPr lang="en-US" sz="1200" dirty="0">
                <a:latin typeface="Calibri"/>
                <a:cs typeface="Calibri"/>
              </a:rPr>
              <a:t>the</a:t>
            </a:r>
            <a:r>
              <a:rPr lang="en-US" sz="1200" spc="-10" dirty="0">
                <a:latin typeface="Calibri"/>
                <a:cs typeface="Calibri"/>
              </a:rPr>
              <a:t> Executive</a:t>
            </a:r>
            <a:r>
              <a:rPr lang="en-US" sz="1200" spc="40" dirty="0">
                <a:latin typeface="Calibri"/>
                <a:cs typeface="Calibri"/>
              </a:rPr>
              <a:t> </a:t>
            </a:r>
            <a:r>
              <a:rPr lang="en-US" sz="1200" spc="-20" dirty="0">
                <a:latin typeface="Calibri"/>
                <a:cs typeface="Calibri"/>
              </a:rPr>
              <a:t>Director</a:t>
            </a:r>
            <a:r>
              <a:rPr lang="en-US" sz="1200" spc="-75" dirty="0">
                <a:latin typeface="Calibri"/>
                <a:cs typeface="Calibri"/>
              </a:rPr>
              <a:t> </a:t>
            </a:r>
            <a:r>
              <a:rPr lang="en-US" sz="1200" dirty="0">
                <a:latin typeface="Calibri"/>
                <a:cs typeface="Calibri"/>
              </a:rPr>
              <a:t>of</a:t>
            </a:r>
            <a:r>
              <a:rPr lang="en-US" sz="1200" spc="15" dirty="0">
                <a:latin typeface="Calibri"/>
                <a:cs typeface="Calibri"/>
              </a:rPr>
              <a:t> </a:t>
            </a:r>
            <a:r>
              <a:rPr lang="en-US" sz="1200" spc="-50" dirty="0">
                <a:latin typeface="Calibri"/>
                <a:cs typeface="Calibri"/>
              </a:rPr>
              <a:t>a </a:t>
            </a:r>
            <a:r>
              <a:rPr lang="en-US" sz="1200" spc="-20" dirty="0">
                <a:latin typeface="Calibri"/>
                <a:cs typeface="Calibri"/>
              </a:rPr>
              <a:t>statewide</a:t>
            </a:r>
            <a:r>
              <a:rPr lang="en-US" sz="1200" spc="-30" dirty="0">
                <a:latin typeface="Calibri"/>
                <a:cs typeface="Calibri"/>
              </a:rPr>
              <a:t> </a:t>
            </a:r>
            <a:r>
              <a:rPr lang="en-US" sz="1200" dirty="0">
                <a:latin typeface="Calibri"/>
                <a:cs typeface="Calibri"/>
              </a:rPr>
              <a:t>school</a:t>
            </a:r>
            <a:r>
              <a:rPr lang="en-US" sz="1200" spc="-5" dirty="0">
                <a:latin typeface="Calibri"/>
                <a:cs typeface="Calibri"/>
              </a:rPr>
              <a:t> </a:t>
            </a:r>
            <a:r>
              <a:rPr lang="en-US" sz="1200" dirty="0">
                <a:latin typeface="Calibri"/>
                <a:cs typeface="Calibri"/>
              </a:rPr>
              <a:t>for</a:t>
            </a:r>
            <a:r>
              <a:rPr lang="en-US" sz="1200" spc="-20" dirty="0">
                <a:latin typeface="Calibri"/>
                <a:cs typeface="Calibri"/>
              </a:rPr>
              <a:t> pregnant</a:t>
            </a:r>
            <a:r>
              <a:rPr lang="en-US" sz="1200" spc="-75" dirty="0">
                <a:latin typeface="Calibri"/>
                <a:cs typeface="Calibri"/>
              </a:rPr>
              <a:t> </a:t>
            </a:r>
            <a:r>
              <a:rPr lang="en-US" sz="1200" dirty="0">
                <a:latin typeface="Calibri"/>
                <a:cs typeface="Calibri"/>
              </a:rPr>
              <a:t>teens.</a:t>
            </a:r>
            <a:r>
              <a:rPr lang="en-US" sz="1200" spc="-35" dirty="0">
                <a:latin typeface="Calibri"/>
                <a:cs typeface="Calibri"/>
              </a:rPr>
              <a:t> </a:t>
            </a:r>
            <a:r>
              <a:rPr lang="en-US" sz="1200" dirty="0">
                <a:latin typeface="Calibri"/>
                <a:cs typeface="Calibri"/>
              </a:rPr>
              <a:t>In</a:t>
            </a:r>
            <a:r>
              <a:rPr lang="en-US" sz="1200" spc="10" dirty="0">
                <a:latin typeface="Calibri"/>
                <a:cs typeface="Calibri"/>
              </a:rPr>
              <a:t> </a:t>
            </a:r>
            <a:r>
              <a:rPr lang="en-US" sz="1200" dirty="0">
                <a:latin typeface="Calibri"/>
                <a:cs typeface="Calibri"/>
              </a:rPr>
              <a:t>her</a:t>
            </a:r>
            <a:r>
              <a:rPr lang="en-US" sz="1200" spc="-15" dirty="0">
                <a:latin typeface="Calibri"/>
                <a:cs typeface="Calibri"/>
              </a:rPr>
              <a:t> </a:t>
            </a:r>
            <a:r>
              <a:rPr lang="en-US" sz="1200" spc="-25" dirty="0">
                <a:latin typeface="Calibri"/>
                <a:cs typeface="Calibri"/>
              </a:rPr>
              <a:t>retirement</a:t>
            </a:r>
            <a:r>
              <a:rPr lang="en-US" sz="1200" spc="-60" dirty="0">
                <a:latin typeface="Calibri"/>
                <a:cs typeface="Calibri"/>
              </a:rPr>
              <a:t> </a:t>
            </a:r>
            <a:r>
              <a:rPr lang="en-US" sz="1200" dirty="0">
                <a:latin typeface="Calibri"/>
                <a:cs typeface="Calibri"/>
              </a:rPr>
              <a:t>from full</a:t>
            </a:r>
            <a:r>
              <a:rPr lang="en-US" sz="1200" spc="-30" dirty="0">
                <a:latin typeface="Calibri"/>
                <a:cs typeface="Calibri"/>
              </a:rPr>
              <a:t> </a:t>
            </a:r>
            <a:r>
              <a:rPr lang="en-US" sz="1200" dirty="0">
                <a:latin typeface="Calibri"/>
                <a:cs typeface="Calibri"/>
              </a:rPr>
              <a:t>time</a:t>
            </a:r>
            <a:r>
              <a:rPr lang="en-US" sz="1200" spc="10" dirty="0">
                <a:latin typeface="Calibri"/>
                <a:cs typeface="Calibri"/>
              </a:rPr>
              <a:t> </a:t>
            </a:r>
            <a:r>
              <a:rPr lang="en-US" sz="1200" spc="-10" dirty="0">
                <a:latin typeface="Calibri"/>
                <a:cs typeface="Calibri"/>
              </a:rPr>
              <a:t>employment,</a:t>
            </a:r>
            <a:r>
              <a:rPr lang="en-US" sz="1200" spc="-55" dirty="0">
                <a:latin typeface="Calibri"/>
                <a:cs typeface="Calibri"/>
              </a:rPr>
              <a:t> </a:t>
            </a:r>
            <a:r>
              <a:rPr lang="en-US" sz="1200" dirty="0">
                <a:latin typeface="Calibri"/>
                <a:cs typeface="Calibri"/>
              </a:rPr>
              <a:t>she</a:t>
            </a:r>
            <a:r>
              <a:rPr lang="en-US" sz="1200" spc="15" dirty="0">
                <a:latin typeface="Calibri"/>
                <a:cs typeface="Calibri"/>
              </a:rPr>
              <a:t> </a:t>
            </a:r>
            <a:r>
              <a:rPr lang="en-US" sz="1200" spc="-10" dirty="0">
                <a:latin typeface="Calibri"/>
                <a:cs typeface="Calibri"/>
              </a:rPr>
              <a:t>teaches </a:t>
            </a:r>
            <a:r>
              <a:rPr lang="en-US" sz="1200" dirty="0">
                <a:latin typeface="Calibri"/>
                <a:cs typeface="Calibri"/>
              </a:rPr>
              <a:t>high</a:t>
            </a:r>
            <a:r>
              <a:rPr lang="en-US" sz="1200" spc="-20" dirty="0">
                <a:latin typeface="Calibri"/>
                <a:cs typeface="Calibri"/>
              </a:rPr>
              <a:t> </a:t>
            </a:r>
            <a:r>
              <a:rPr lang="en-US" sz="1200" dirty="0">
                <a:latin typeface="Calibri"/>
                <a:cs typeface="Calibri"/>
              </a:rPr>
              <a:t>school</a:t>
            </a:r>
            <a:r>
              <a:rPr lang="en-US" sz="1200" spc="-5" dirty="0">
                <a:latin typeface="Calibri"/>
                <a:cs typeface="Calibri"/>
              </a:rPr>
              <a:t> </a:t>
            </a:r>
            <a:r>
              <a:rPr lang="en-US" sz="1200" dirty="0">
                <a:latin typeface="Calibri"/>
                <a:cs typeface="Calibri"/>
              </a:rPr>
              <a:t>financial</a:t>
            </a:r>
            <a:r>
              <a:rPr lang="en-US" sz="1200" spc="-30" dirty="0">
                <a:latin typeface="Calibri"/>
                <a:cs typeface="Calibri"/>
              </a:rPr>
              <a:t> </a:t>
            </a:r>
            <a:r>
              <a:rPr lang="en-US" sz="1200" spc="-10" dirty="0">
                <a:latin typeface="Calibri"/>
                <a:cs typeface="Calibri"/>
              </a:rPr>
              <a:t>literacy</a:t>
            </a:r>
            <a:r>
              <a:rPr lang="en-US" sz="1200" spc="-50" dirty="0">
                <a:latin typeface="Calibri"/>
                <a:cs typeface="Calibri"/>
              </a:rPr>
              <a:t> </a:t>
            </a:r>
            <a:r>
              <a:rPr lang="en-US" sz="1200" spc="-20" dirty="0">
                <a:latin typeface="Calibri"/>
                <a:cs typeface="Calibri"/>
              </a:rPr>
              <a:t>programs</a:t>
            </a:r>
            <a:r>
              <a:rPr lang="en-US" sz="1200" spc="-25" dirty="0">
                <a:latin typeface="Calibri"/>
                <a:cs typeface="Calibri"/>
              </a:rPr>
              <a:t> </a:t>
            </a:r>
            <a:r>
              <a:rPr lang="en-US" sz="1200" dirty="0">
                <a:latin typeface="Calibri"/>
                <a:cs typeface="Calibri"/>
              </a:rPr>
              <a:t>for</a:t>
            </a:r>
            <a:r>
              <a:rPr lang="en-US" sz="1200" spc="-25" dirty="0">
                <a:latin typeface="Calibri"/>
                <a:cs typeface="Calibri"/>
              </a:rPr>
              <a:t> </a:t>
            </a:r>
            <a:r>
              <a:rPr lang="en-US" sz="1200" dirty="0">
                <a:latin typeface="Calibri"/>
                <a:cs typeface="Calibri"/>
              </a:rPr>
              <a:t>a</a:t>
            </a:r>
            <a:r>
              <a:rPr lang="en-US" sz="1200" spc="20" dirty="0">
                <a:latin typeface="Calibri"/>
                <a:cs typeface="Calibri"/>
              </a:rPr>
              <a:t> </a:t>
            </a:r>
            <a:r>
              <a:rPr lang="en-US" sz="1200" spc="-20" dirty="0">
                <a:latin typeface="Calibri"/>
                <a:cs typeface="Calibri"/>
              </a:rPr>
              <a:t>statewide</a:t>
            </a:r>
            <a:r>
              <a:rPr lang="en-US" sz="1200" spc="-5" dirty="0">
                <a:latin typeface="Calibri"/>
                <a:cs typeface="Calibri"/>
              </a:rPr>
              <a:t> </a:t>
            </a:r>
            <a:r>
              <a:rPr lang="en-US" sz="1200" spc="-35" dirty="0">
                <a:latin typeface="Calibri"/>
                <a:cs typeface="Calibri"/>
              </a:rPr>
              <a:t>organization,</a:t>
            </a:r>
            <a:r>
              <a:rPr lang="en-US" sz="1200" spc="-30" dirty="0">
                <a:latin typeface="Calibri"/>
                <a:cs typeface="Calibri"/>
              </a:rPr>
              <a:t> </a:t>
            </a:r>
            <a:r>
              <a:rPr lang="en-US" sz="1200" spc="-10" dirty="0">
                <a:latin typeface="Calibri"/>
                <a:cs typeface="Calibri"/>
              </a:rPr>
              <a:t>Stand</a:t>
            </a:r>
            <a:r>
              <a:rPr lang="en-US" sz="1200" spc="-65" dirty="0">
                <a:latin typeface="Calibri"/>
                <a:cs typeface="Calibri"/>
              </a:rPr>
              <a:t> </a:t>
            </a:r>
            <a:r>
              <a:rPr lang="en-US" sz="1200" dirty="0">
                <a:latin typeface="Calibri"/>
                <a:cs typeface="Calibri"/>
              </a:rPr>
              <a:t>By</a:t>
            </a:r>
            <a:r>
              <a:rPr lang="en-US" sz="1200" spc="-25" dirty="0">
                <a:latin typeface="Calibri"/>
                <a:cs typeface="Calibri"/>
              </a:rPr>
              <a:t> </a:t>
            </a:r>
            <a:r>
              <a:rPr lang="en-US" sz="1200" dirty="0">
                <a:latin typeface="Calibri"/>
                <a:cs typeface="Calibri"/>
              </a:rPr>
              <a:t>Me,</a:t>
            </a:r>
            <a:r>
              <a:rPr lang="en-US" sz="1200" spc="40" dirty="0">
                <a:latin typeface="Calibri"/>
                <a:cs typeface="Calibri"/>
              </a:rPr>
              <a:t> </a:t>
            </a:r>
            <a:r>
              <a:rPr lang="en-US" sz="1200" dirty="0">
                <a:latin typeface="Calibri"/>
                <a:cs typeface="Calibri"/>
              </a:rPr>
              <a:t>as</a:t>
            </a:r>
            <a:r>
              <a:rPr lang="en-US" sz="1200" spc="10" dirty="0">
                <a:latin typeface="Calibri"/>
                <a:cs typeface="Calibri"/>
              </a:rPr>
              <a:t> </a:t>
            </a:r>
            <a:r>
              <a:rPr lang="en-US" sz="1200" dirty="0">
                <a:latin typeface="Calibri"/>
                <a:cs typeface="Calibri"/>
              </a:rPr>
              <a:t>well</a:t>
            </a:r>
            <a:r>
              <a:rPr lang="en-US" sz="1200" spc="35" dirty="0">
                <a:latin typeface="Calibri"/>
                <a:cs typeface="Calibri"/>
              </a:rPr>
              <a:t> </a:t>
            </a:r>
            <a:r>
              <a:rPr lang="en-US" sz="1200" spc="-25" dirty="0">
                <a:latin typeface="Calibri"/>
                <a:cs typeface="Calibri"/>
              </a:rPr>
              <a:t>as </a:t>
            </a:r>
            <a:r>
              <a:rPr lang="en-US" sz="1200" dirty="0">
                <a:latin typeface="Calibri"/>
                <a:cs typeface="Calibri"/>
              </a:rPr>
              <a:t>chairing</a:t>
            </a:r>
            <a:r>
              <a:rPr lang="en-US" sz="1200" spc="-80" dirty="0">
                <a:latin typeface="Calibri"/>
                <a:cs typeface="Calibri"/>
              </a:rPr>
              <a:t> </a:t>
            </a:r>
            <a:r>
              <a:rPr lang="en-US" sz="1200" dirty="0">
                <a:latin typeface="Calibri"/>
                <a:cs typeface="Calibri"/>
              </a:rPr>
              <a:t>the</a:t>
            </a:r>
            <a:r>
              <a:rPr lang="en-US" sz="1200" spc="-70" dirty="0">
                <a:latin typeface="Calibri"/>
                <a:cs typeface="Calibri"/>
              </a:rPr>
              <a:t> </a:t>
            </a:r>
            <a:r>
              <a:rPr lang="en-US" sz="1200" dirty="0">
                <a:latin typeface="Calibri"/>
                <a:cs typeface="Calibri"/>
              </a:rPr>
              <a:t>Board</a:t>
            </a:r>
            <a:r>
              <a:rPr lang="en-US" sz="1200" spc="-45" dirty="0">
                <a:latin typeface="Calibri"/>
                <a:cs typeface="Calibri"/>
              </a:rPr>
              <a:t> </a:t>
            </a:r>
            <a:r>
              <a:rPr lang="en-US" sz="1200" dirty="0">
                <a:latin typeface="Calibri"/>
                <a:cs typeface="Calibri"/>
              </a:rPr>
              <a:t>of</a:t>
            </a:r>
            <a:r>
              <a:rPr lang="en-US" sz="1200" spc="-10" dirty="0">
                <a:latin typeface="Calibri"/>
                <a:cs typeface="Calibri"/>
              </a:rPr>
              <a:t> </a:t>
            </a:r>
            <a:r>
              <a:rPr lang="en-US" sz="1200" spc="-15" dirty="0">
                <a:latin typeface="Calibri"/>
                <a:cs typeface="Calibri"/>
              </a:rPr>
              <a:t>Education</a:t>
            </a:r>
            <a:r>
              <a:rPr lang="en-US" sz="1200" spc="-90" dirty="0">
                <a:latin typeface="Calibri"/>
                <a:cs typeface="Calibri"/>
              </a:rPr>
              <a:t> </a:t>
            </a:r>
            <a:r>
              <a:rPr lang="en-US" sz="1200" dirty="0">
                <a:latin typeface="Calibri"/>
                <a:cs typeface="Calibri"/>
              </a:rPr>
              <a:t>for</a:t>
            </a:r>
            <a:r>
              <a:rPr lang="en-US" sz="1200" spc="-45" dirty="0">
                <a:latin typeface="Calibri"/>
                <a:cs typeface="Calibri"/>
              </a:rPr>
              <a:t> </a:t>
            </a:r>
            <a:r>
              <a:rPr lang="en-US" sz="1200" dirty="0">
                <a:latin typeface="Calibri"/>
                <a:cs typeface="Calibri"/>
              </a:rPr>
              <a:t>the</a:t>
            </a:r>
            <a:r>
              <a:rPr lang="en-US" sz="1200" spc="-60" dirty="0">
                <a:latin typeface="Calibri"/>
                <a:cs typeface="Calibri"/>
              </a:rPr>
              <a:t> </a:t>
            </a:r>
            <a:r>
              <a:rPr lang="en-US" sz="1200" dirty="0">
                <a:latin typeface="Calibri"/>
                <a:cs typeface="Calibri"/>
              </a:rPr>
              <a:t>Catholic</a:t>
            </a:r>
            <a:r>
              <a:rPr lang="en-US" sz="1200" spc="-20" dirty="0">
                <a:latin typeface="Calibri"/>
                <a:cs typeface="Calibri"/>
              </a:rPr>
              <a:t> </a:t>
            </a:r>
            <a:r>
              <a:rPr lang="en-US" sz="1200" dirty="0">
                <a:latin typeface="Calibri"/>
                <a:cs typeface="Calibri"/>
              </a:rPr>
              <a:t>Diocese</a:t>
            </a:r>
            <a:r>
              <a:rPr lang="en-US" sz="1200" spc="20" dirty="0">
                <a:latin typeface="Calibri"/>
                <a:cs typeface="Calibri"/>
              </a:rPr>
              <a:t> </a:t>
            </a:r>
            <a:r>
              <a:rPr lang="en-US" sz="1200" dirty="0">
                <a:latin typeface="Calibri"/>
                <a:cs typeface="Calibri"/>
              </a:rPr>
              <a:t>of</a:t>
            </a:r>
            <a:r>
              <a:rPr lang="en-US" sz="1200" spc="-20" dirty="0">
                <a:latin typeface="Calibri"/>
                <a:cs typeface="Calibri"/>
              </a:rPr>
              <a:t> </a:t>
            </a:r>
            <a:r>
              <a:rPr lang="en-US" sz="1200" spc="-10" dirty="0">
                <a:latin typeface="Calibri"/>
                <a:cs typeface="Calibri"/>
              </a:rPr>
              <a:t>Wilmington.</a:t>
            </a:r>
            <a:endParaRPr lang="en-US" sz="1200" dirty="0">
              <a:latin typeface="Calibri"/>
              <a:cs typeface="Calibri"/>
            </a:endParaRPr>
          </a:p>
        </p:txBody>
      </p:sp>
      <p:pic>
        <p:nvPicPr>
          <p:cNvPr id="6" name="object 29">
            <a:extLst>
              <a:ext uri="{FF2B5EF4-FFF2-40B4-BE49-F238E27FC236}">
                <a16:creationId xmlns:a16="http://schemas.microsoft.com/office/drawing/2014/main" id="{C5D81AD3-2DDC-50A0-686B-6A4202900A47}"/>
              </a:ext>
            </a:extLst>
          </p:cNvPr>
          <p:cNvPicPr/>
          <p:nvPr/>
        </p:nvPicPr>
        <p:blipFill>
          <a:blip r:embed="rId3" cstate="print"/>
          <a:stretch>
            <a:fillRect/>
          </a:stretch>
        </p:blipFill>
        <p:spPr>
          <a:xfrm>
            <a:off x="221741" y="5181795"/>
            <a:ext cx="937259" cy="1309116"/>
          </a:xfrm>
          <a:prstGeom prst="rect">
            <a:avLst/>
          </a:prstGeom>
          <a:effectLst>
            <a:outerShdw blurRad="292100" dist="139700" dir="2700000" algn="ctr" rotWithShape="0">
              <a:schemeClr val="bg1">
                <a:lumMod val="65000"/>
                <a:alpha val="65000"/>
              </a:schemeClr>
            </a:outerShdw>
          </a:effectLst>
        </p:spPr>
      </p:pic>
      <p:pic>
        <p:nvPicPr>
          <p:cNvPr id="15" name="object 12">
            <a:extLst>
              <a:ext uri="{FF2B5EF4-FFF2-40B4-BE49-F238E27FC236}">
                <a16:creationId xmlns:a16="http://schemas.microsoft.com/office/drawing/2014/main" id="{F910A076-85CE-0F4F-AE38-782632B4A1C3}"/>
              </a:ext>
            </a:extLst>
          </p:cNvPr>
          <p:cNvPicPr/>
          <p:nvPr/>
        </p:nvPicPr>
        <p:blipFill>
          <a:blip r:embed="rId4" cstate="print"/>
          <a:stretch>
            <a:fillRect/>
          </a:stretch>
        </p:blipFill>
        <p:spPr>
          <a:xfrm>
            <a:off x="195071" y="1464922"/>
            <a:ext cx="990600" cy="1103376"/>
          </a:xfrm>
          <a:prstGeom prst="rect">
            <a:avLst/>
          </a:prstGeom>
          <a:effectLst>
            <a:outerShdw blurRad="292100" dist="139700" dir="2700000" algn="ctr" rotWithShape="0">
              <a:schemeClr val="bg1">
                <a:lumMod val="65000"/>
                <a:alpha val="65000"/>
              </a:schemeClr>
            </a:outerShdw>
          </a:effectLst>
        </p:spPr>
      </p:pic>
      <p:pic>
        <p:nvPicPr>
          <p:cNvPr id="16" name="object 7">
            <a:extLst>
              <a:ext uri="{FF2B5EF4-FFF2-40B4-BE49-F238E27FC236}">
                <a16:creationId xmlns:a16="http://schemas.microsoft.com/office/drawing/2014/main" id="{EFB5EFE9-1D9E-D9BF-53BE-2A8B671AF5B9}"/>
              </a:ext>
            </a:extLst>
          </p:cNvPr>
          <p:cNvPicPr/>
          <p:nvPr/>
        </p:nvPicPr>
        <p:blipFill>
          <a:blip r:embed="rId5" cstate="print"/>
          <a:stretch>
            <a:fillRect/>
          </a:stretch>
        </p:blipFill>
        <p:spPr>
          <a:xfrm>
            <a:off x="195071" y="7001850"/>
            <a:ext cx="992124" cy="992124"/>
          </a:xfrm>
          <a:prstGeom prst="rect">
            <a:avLst/>
          </a:prstGeom>
          <a:effectLst>
            <a:outerShdw blurRad="292100" dist="139700" dir="2700000" algn="ctr" rotWithShape="0">
              <a:schemeClr val="bg1">
                <a:lumMod val="65000"/>
                <a:alpha val="65000"/>
              </a:schemeClr>
            </a:outerShdw>
          </a:effectLst>
        </p:spPr>
      </p:pic>
      <p:pic>
        <p:nvPicPr>
          <p:cNvPr id="20" name="Picture 19" descr="A person smiling at camera&#10;&#10;Description automatically generated with low confidence">
            <a:extLst>
              <a:ext uri="{FF2B5EF4-FFF2-40B4-BE49-F238E27FC236}">
                <a16:creationId xmlns:a16="http://schemas.microsoft.com/office/drawing/2014/main" id="{A29EC726-08D2-A793-208F-9D8FAC1B5FA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13" b="98542" l="9913" r="98834">
                        <a14:foregroundMark x1="25633" y1="23987" x2="22157" y2="31487"/>
                        <a14:foregroundMark x1="27697" y1="19534" x2="26267" y2="22618"/>
                        <a14:foregroundMark x1="24356" y1="23080" x2="27114" y2="23907"/>
                        <a14:foregroundMark x1="24198" y1="23032" x2="24083" y2="22997"/>
                        <a14:foregroundMark x1="24692" y1="20860" x2="24420" y2="20905"/>
                        <a14:foregroundMark x1="27405" y1="20408" x2="25144" y2="20784"/>
                        <a14:foregroundMark x1="26535" y1="22866" x2="27114" y2="21866"/>
                        <a14:foregroundMark x1="23907" y1="27405" x2="25798" y2="24139"/>
                        <a14:foregroundMark x1="18950" y1="54810" x2="22157" y2="45773"/>
                        <a14:foregroundMark x1="18076" y1="51020" x2="19825" y2="46356"/>
                        <a14:foregroundMark x1="18659" y1="53353" x2="20991" y2="44606"/>
                        <a14:foregroundMark x1="33528" y1="91545" x2="48980" y2="96501"/>
                        <a14:foregroundMark x1="48980" y1="96501" x2="66181" y2="95627"/>
                        <a14:foregroundMark x1="66181" y1="95627" x2="81341" y2="84840"/>
                        <a14:foregroundMark x1="81341" y1="84840" x2="75510" y2="83965"/>
                        <a14:foregroundMark x1="85423" y1="94752" x2="91837" y2="85131"/>
                        <a14:foregroundMark x1="91995" y1="80794" x2="92128" y2="80466"/>
                        <a14:foregroundMark x1="86589" y1="94169" x2="90560" y2="84346"/>
                        <a14:foregroundMark x1="92040" y1="84593" x2="91837" y2="94169"/>
                        <a14:foregroundMark x1="92128" y1="80466" x2="92116" y2="81026"/>
                        <a14:foregroundMark x1="95335" y1="96793" x2="95918" y2="81341"/>
                        <a14:foregroundMark x1="95918" y1="81341" x2="95918" y2="81341"/>
                        <a14:foregroundMark x1="84840" y1="97959" x2="98834" y2="92711"/>
                        <a14:foregroundMark x1="98834" y1="92711" x2="97376" y2="86589"/>
                        <a14:foregroundMark x1="83382" y1="97959" x2="97959" y2="97959"/>
                        <a14:foregroundMark x1="97959" y1="97959" x2="97085" y2="98251"/>
                        <a14:foregroundMark x1="91837" y1="80175" x2="92560" y2="80372"/>
                        <a14:foregroundMark x1="15743" y1="98542" x2="15687" y2="98224"/>
                        <a14:foregroundMark x1="23032" y1="96793" x2="29738" y2="90379"/>
                        <a14:backgroundMark x1="24198" y1="20700" x2="23032" y2="21574"/>
                        <a14:backgroundMark x1="25073" y1="20991" x2="25948" y2="17201"/>
                        <a14:backgroundMark x1="85714" y1="40816" x2="89504" y2="42566"/>
                        <a14:backgroundMark x1="87464" y1="58601" x2="86297" y2="57434"/>
                        <a14:backgroundMark x1="29446" y1="82799" x2="17784" y2="76385"/>
                        <a14:backgroundMark x1="22741" y1="71137" x2="17493" y2="62682"/>
                        <a14:backgroundMark x1="18950" y1="79592" x2="25948" y2="86589"/>
                        <a14:backgroundMark x1="15743" y1="84257" x2="23324" y2="85423"/>
                        <a14:backgroundMark x1="14869" y1="96210" x2="14869" y2="96210"/>
                        <a14:backgroundMark x1="14286" y1="99125" x2="13703" y2="88630"/>
                        <a14:backgroundMark x1="15452" y1="90671" x2="16910" y2="93003"/>
                        <a14:backgroundMark x1="14286" y1="97376" x2="16618" y2="82799"/>
                        <a14:backgroundMark x1="16618" y1="82799" x2="17784" y2="81341"/>
                        <a14:backgroundMark x1="14577" y1="90379" x2="15452" y2="98251"/>
                        <a14:backgroundMark x1="92128" y1="81050" x2="88047" y2="79592"/>
                        <a14:backgroundMark x1="92711" y1="80175" x2="95918" y2="81050"/>
                      </a14:backgroundRemoval>
                    </a14:imgEffect>
                  </a14:imgLayer>
                </a14:imgProps>
              </a:ext>
              <a:ext uri="{28A0092B-C50C-407E-A947-70E740481C1C}">
                <a14:useLocalDpi xmlns:a14="http://schemas.microsoft.com/office/drawing/2010/main" val="0"/>
              </a:ext>
            </a:extLst>
          </a:blip>
          <a:stretch>
            <a:fillRect/>
          </a:stretch>
        </p:blipFill>
        <p:spPr>
          <a:xfrm>
            <a:off x="155649" y="8355103"/>
            <a:ext cx="1103376" cy="1103376"/>
          </a:xfrm>
          <a:prstGeom prst="rect">
            <a:avLst/>
          </a:prstGeom>
        </p:spPr>
      </p:pic>
      <p:pic>
        <p:nvPicPr>
          <p:cNvPr id="3074" name="Picture 2">
            <a:extLst>
              <a:ext uri="{FF2B5EF4-FFF2-40B4-BE49-F238E27FC236}">
                <a16:creationId xmlns:a16="http://schemas.microsoft.com/office/drawing/2014/main" id="{38619DBD-804A-3E44-D1C3-4E1F69A0C17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4454" y="3361078"/>
            <a:ext cx="952500" cy="952500"/>
          </a:xfrm>
          <a:prstGeom prst="rect">
            <a:avLst/>
          </a:prstGeom>
          <a:noFill/>
          <a:effectLst>
            <a:outerShdw blurRad="292100" dist="139700" dir="2700000" algn="ctr" rotWithShape="0">
              <a:schemeClr val="bg1">
                <a:lumMod val="65000"/>
                <a:alpha val="65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957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85F74"/>
        </a:solidFill>
        <a:effectLst/>
      </p:bgPr>
    </p:bg>
    <p:spTree>
      <p:nvGrpSpPr>
        <p:cNvPr id="1" name=""/>
        <p:cNvGrpSpPr/>
        <p:nvPr/>
      </p:nvGrpSpPr>
      <p:grpSpPr>
        <a:xfrm>
          <a:off x="0" y="0"/>
          <a:ext cx="0" cy="0"/>
          <a:chOff x="0" y="0"/>
          <a:chExt cx="0" cy="0"/>
        </a:xfrm>
      </p:grpSpPr>
      <p:sp>
        <p:nvSpPr>
          <p:cNvPr id="4" name="object 25">
            <a:extLst>
              <a:ext uri="{FF2B5EF4-FFF2-40B4-BE49-F238E27FC236}">
                <a16:creationId xmlns:a16="http://schemas.microsoft.com/office/drawing/2014/main" id="{F08E61A9-6755-4FD9-97AD-BEE7115615BD}"/>
              </a:ext>
            </a:extLst>
          </p:cNvPr>
          <p:cNvSpPr txBox="1">
            <a:spLocks/>
          </p:cNvSpPr>
          <p:nvPr/>
        </p:nvSpPr>
        <p:spPr>
          <a:xfrm>
            <a:off x="4656201" y="99411"/>
            <a:ext cx="2604134" cy="751488"/>
          </a:xfrm>
          <a:prstGeom prst="rect">
            <a:avLst/>
          </a:prstGeom>
        </p:spPr>
        <p:txBody>
          <a:bodyPr vert="horz" wrap="square" lIns="0" tIns="12700" rIns="0" bIns="0" rtlCol="0" anchor="b">
            <a:spAutoFit/>
          </a:bodyPr>
          <a:lstStyle>
            <a:lvl1pPr algn="ctr" defTabSz="777240" rtl="0" eaLnBrk="1" latinLnBrk="0" hangingPunct="1">
              <a:lnSpc>
                <a:spcPct val="90000"/>
              </a:lnSpc>
              <a:spcBef>
                <a:spcPct val="0"/>
              </a:spcBef>
              <a:buNone/>
              <a:defRPr sz="5100" kern="1200">
                <a:solidFill>
                  <a:schemeClr val="tx1"/>
                </a:solidFill>
                <a:latin typeface="+mj-lt"/>
                <a:ea typeface="+mj-ea"/>
                <a:cs typeface="+mj-cs"/>
              </a:defRPr>
            </a:lvl1pPr>
          </a:lstStyle>
          <a:p>
            <a:pPr marL="4445">
              <a:lnSpc>
                <a:spcPct val="100000"/>
              </a:lnSpc>
              <a:spcBef>
                <a:spcPts val="100"/>
              </a:spcBef>
            </a:pPr>
            <a:r>
              <a:rPr lang="en-US" sz="2400" spc="-25" dirty="0">
                <a:solidFill>
                  <a:schemeClr val="bg1"/>
                </a:solidFill>
                <a:latin typeface="+mn-lt"/>
              </a:rPr>
              <a:t>2022-23</a:t>
            </a:r>
          </a:p>
          <a:p>
            <a:pPr>
              <a:lnSpc>
                <a:spcPct val="100000"/>
              </a:lnSpc>
            </a:pPr>
            <a:r>
              <a:rPr lang="en-US" sz="2400" spc="-30" dirty="0">
                <a:solidFill>
                  <a:schemeClr val="bg1"/>
                </a:solidFill>
                <a:latin typeface="+mn-lt"/>
              </a:rPr>
              <a:t>Executive</a:t>
            </a:r>
            <a:r>
              <a:rPr lang="en-US" sz="2400" spc="-90" dirty="0">
                <a:solidFill>
                  <a:schemeClr val="bg1"/>
                </a:solidFill>
                <a:latin typeface="+mn-lt"/>
              </a:rPr>
              <a:t> </a:t>
            </a:r>
            <a:r>
              <a:rPr lang="en-US" sz="2400" spc="-10" dirty="0">
                <a:solidFill>
                  <a:schemeClr val="bg1"/>
                </a:solidFill>
                <a:latin typeface="+mn-lt"/>
              </a:rPr>
              <a:t>Committee</a:t>
            </a:r>
          </a:p>
        </p:txBody>
      </p:sp>
      <p:pic>
        <p:nvPicPr>
          <p:cNvPr id="5" name="object 31">
            <a:extLst>
              <a:ext uri="{FF2B5EF4-FFF2-40B4-BE49-F238E27FC236}">
                <a16:creationId xmlns:a16="http://schemas.microsoft.com/office/drawing/2014/main" id="{365E7477-4495-3FBE-F204-4B16835E0A63}"/>
              </a:ext>
            </a:extLst>
          </p:cNvPr>
          <p:cNvPicPr/>
          <p:nvPr/>
        </p:nvPicPr>
        <p:blipFill>
          <a:blip r:embed="rId2" cstate="print"/>
          <a:stretch>
            <a:fillRect/>
          </a:stretch>
        </p:blipFill>
        <p:spPr>
          <a:xfrm>
            <a:off x="89915" y="47244"/>
            <a:ext cx="4146804" cy="900683"/>
          </a:xfrm>
          <a:prstGeom prst="rect">
            <a:avLst/>
          </a:prstGeom>
        </p:spPr>
      </p:pic>
      <p:sp>
        <p:nvSpPr>
          <p:cNvPr id="8" name="TextBox 7">
            <a:extLst>
              <a:ext uri="{FF2B5EF4-FFF2-40B4-BE49-F238E27FC236}">
                <a16:creationId xmlns:a16="http://schemas.microsoft.com/office/drawing/2014/main" id="{4C20DB33-1F83-7A5B-5908-0E48CD48587A}"/>
              </a:ext>
            </a:extLst>
          </p:cNvPr>
          <p:cNvSpPr txBox="1"/>
          <p:nvPr/>
        </p:nvSpPr>
        <p:spPr>
          <a:xfrm flipH="1">
            <a:off x="1407284" y="1059305"/>
            <a:ext cx="6283705" cy="1932773"/>
          </a:xfrm>
          <a:prstGeom prst="rect">
            <a:avLst/>
          </a:prstGeom>
          <a:solidFill>
            <a:schemeClr val="bg1"/>
          </a:solidFill>
        </p:spPr>
        <p:txBody>
          <a:bodyPr wrap="square" rtlCol="0">
            <a:spAutoFit/>
          </a:bodyPr>
          <a:lstStyle/>
          <a:p>
            <a:pPr marL="12700">
              <a:lnSpc>
                <a:spcPct val="100000"/>
              </a:lnSpc>
            </a:pPr>
            <a:r>
              <a:rPr lang="en-US" sz="1800" b="1" dirty="0">
                <a:latin typeface="Calibri"/>
                <a:cs typeface="Calibri"/>
              </a:rPr>
              <a:t>Randal Mays, Chair, Professional Staff Hall of Fame Committee</a:t>
            </a:r>
            <a:endParaRPr lang="en-US" sz="1800" b="1" spc="-15" dirty="0">
              <a:latin typeface="Calibri"/>
              <a:cs typeface="Calibri"/>
            </a:endParaRPr>
          </a:p>
          <a:p>
            <a:pPr marL="91440" marR="172720">
              <a:lnSpc>
                <a:spcPct val="100000"/>
              </a:lnSpc>
              <a:spcBef>
                <a:spcPts val="220"/>
              </a:spcBef>
            </a:pPr>
            <a:r>
              <a:rPr lang="en-US" sz="1200" dirty="0">
                <a:latin typeface="Calibri"/>
                <a:cs typeface="Calibri"/>
              </a:rPr>
              <a:t>Randal</a:t>
            </a:r>
            <a:r>
              <a:rPr lang="en-US" sz="1200" spc="-65" dirty="0">
                <a:latin typeface="Calibri"/>
                <a:cs typeface="Calibri"/>
              </a:rPr>
              <a:t> </a:t>
            </a:r>
            <a:r>
              <a:rPr lang="en-US" sz="1200" spc="-10" dirty="0">
                <a:latin typeface="Calibri"/>
                <a:cs typeface="Calibri"/>
              </a:rPr>
              <a:t>began</a:t>
            </a:r>
            <a:r>
              <a:rPr lang="en-US" sz="1200" spc="-60" dirty="0">
                <a:latin typeface="Calibri"/>
                <a:cs typeface="Calibri"/>
              </a:rPr>
              <a:t> </a:t>
            </a:r>
            <a:r>
              <a:rPr lang="en-US" sz="1200" dirty="0">
                <a:latin typeface="Calibri"/>
                <a:cs typeface="Calibri"/>
              </a:rPr>
              <a:t>his</a:t>
            </a:r>
            <a:r>
              <a:rPr lang="en-US" sz="1200" spc="5" dirty="0">
                <a:latin typeface="Calibri"/>
                <a:cs typeface="Calibri"/>
              </a:rPr>
              <a:t> </a:t>
            </a:r>
            <a:r>
              <a:rPr lang="en-US" sz="1200" dirty="0">
                <a:latin typeface="Calibri"/>
                <a:cs typeface="Calibri"/>
              </a:rPr>
              <a:t>JA</a:t>
            </a:r>
            <a:r>
              <a:rPr lang="en-US" sz="1200" spc="-5" dirty="0">
                <a:latin typeface="Calibri"/>
                <a:cs typeface="Calibri"/>
              </a:rPr>
              <a:t> </a:t>
            </a:r>
            <a:r>
              <a:rPr lang="en-US" sz="1200" spc="-10" dirty="0">
                <a:latin typeface="Calibri"/>
                <a:cs typeface="Calibri"/>
              </a:rPr>
              <a:t>career</a:t>
            </a:r>
            <a:r>
              <a:rPr lang="en-US" sz="1200" spc="-55" dirty="0">
                <a:latin typeface="Calibri"/>
                <a:cs typeface="Calibri"/>
              </a:rPr>
              <a:t> </a:t>
            </a:r>
            <a:r>
              <a:rPr lang="en-US" sz="1200" dirty="0">
                <a:latin typeface="Calibri"/>
                <a:cs typeface="Calibri"/>
              </a:rPr>
              <a:t>in July</a:t>
            </a:r>
            <a:r>
              <a:rPr lang="en-US" sz="1200" spc="-25" dirty="0">
                <a:latin typeface="Calibri"/>
                <a:cs typeface="Calibri"/>
              </a:rPr>
              <a:t> </a:t>
            </a:r>
            <a:r>
              <a:rPr lang="en-US" sz="1200" dirty="0">
                <a:latin typeface="Calibri"/>
                <a:cs typeface="Calibri"/>
              </a:rPr>
              <a:t>1982</a:t>
            </a:r>
            <a:r>
              <a:rPr lang="en-US" sz="1200" spc="10" dirty="0">
                <a:latin typeface="Calibri"/>
                <a:cs typeface="Calibri"/>
              </a:rPr>
              <a:t> </a:t>
            </a:r>
            <a:r>
              <a:rPr lang="en-US" sz="1200" dirty="0">
                <a:latin typeface="Calibri"/>
                <a:cs typeface="Calibri"/>
              </a:rPr>
              <a:t>as a</a:t>
            </a:r>
            <a:r>
              <a:rPr lang="en-US" sz="1200" spc="20" dirty="0">
                <a:latin typeface="Calibri"/>
                <a:cs typeface="Calibri"/>
              </a:rPr>
              <a:t> </a:t>
            </a:r>
            <a:r>
              <a:rPr lang="en-US" sz="1200" dirty="0">
                <a:latin typeface="Calibri"/>
                <a:cs typeface="Calibri"/>
              </a:rPr>
              <a:t>Project</a:t>
            </a:r>
            <a:r>
              <a:rPr lang="en-US" sz="1200" spc="-40" dirty="0">
                <a:latin typeface="Calibri"/>
                <a:cs typeface="Calibri"/>
              </a:rPr>
              <a:t> </a:t>
            </a:r>
            <a:r>
              <a:rPr lang="en-US" sz="1200" dirty="0">
                <a:latin typeface="Calibri"/>
                <a:cs typeface="Calibri"/>
              </a:rPr>
              <a:t>Business</a:t>
            </a:r>
            <a:r>
              <a:rPr lang="en-US" sz="1200" spc="-25" dirty="0">
                <a:latin typeface="Calibri"/>
                <a:cs typeface="Calibri"/>
              </a:rPr>
              <a:t> </a:t>
            </a:r>
            <a:r>
              <a:rPr lang="en-US" sz="1200" dirty="0">
                <a:latin typeface="Calibri"/>
                <a:cs typeface="Calibri"/>
              </a:rPr>
              <a:t>Manager</a:t>
            </a:r>
            <a:r>
              <a:rPr lang="en-US" sz="1200" spc="-50" dirty="0">
                <a:latin typeface="Calibri"/>
                <a:cs typeface="Calibri"/>
              </a:rPr>
              <a:t> </a:t>
            </a:r>
            <a:r>
              <a:rPr lang="en-US" sz="1200" dirty="0">
                <a:latin typeface="Calibri"/>
                <a:cs typeface="Calibri"/>
              </a:rPr>
              <a:t>in</a:t>
            </a:r>
            <a:r>
              <a:rPr lang="en-US" sz="1200" spc="-5" dirty="0">
                <a:latin typeface="Calibri"/>
                <a:cs typeface="Calibri"/>
              </a:rPr>
              <a:t> </a:t>
            </a:r>
            <a:r>
              <a:rPr lang="en-US" sz="1200" spc="-20" dirty="0">
                <a:latin typeface="Calibri"/>
                <a:cs typeface="Calibri"/>
              </a:rPr>
              <a:t>Shreveport,</a:t>
            </a:r>
            <a:r>
              <a:rPr lang="en-US" sz="1200" spc="-75" dirty="0">
                <a:latin typeface="Calibri"/>
                <a:cs typeface="Calibri"/>
              </a:rPr>
              <a:t> </a:t>
            </a:r>
            <a:r>
              <a:rPr lang="en-US" sz="1200" dirty="0">
                <a:latin typeface="Calibri"/>
                <a:cs typeface="Calibri"/>
              </a:rPr>
              <a:t>La.</a:t>
            </a:r>
            <a:r>
              <a:rPr lang="en-US" sz="1200" spc="-45" dirty="0">
                <a:latin typeface="Calibri"/>
                <a:cs typeface="Calibri"/>
              </a:rPr>
              <a:t> </a:t>
            </a:r>
            <a:r>
              <a:rPr lang="en-US" sz="1200" dirty="0">
                <a:latin typeface="Calibri"/>
                <a:cs typeface="Calibri"/>
              </a:rPr>
              <a:t>He</a:t>
            </a:r>
            <a:r>
              <a:rPr lang="en-US" sz="1200" spc="20" dirty="0">
                <a:latin typeface="Calibri"/>
                <a:cs typeface="Calibri"/>
              </a:rPr>
              <a:t> </a:t>
            </a:r>
            <a:r>
              <a:rPr lang="en-US" sz="1200" spc="-10" dirty="0">
                <a:latin typeface="Calibri"/>
                <a:cs typeface="Calibri"/>
              </a:rPr>
              <a:t>served </a:t>
            </a:r>
            <a:r>
              <a:rPr lang="en-US" sz="1200" dirty="0">
                <a:latin typeface="Calibri"/>
                <a:cs typeface="Calibri"/>
              </a:rPr>
              <a:t>as</a:t>
            </a:r>
            <a:r>
              <a:rPr lang="en-US" sz="1200" spc="-10" dirty="0">
                <a:latin typeface="Calibri"/>
                <a:cs typeface="Calibri"/>
              </a:rPr>
              <a:t> Executive</a:t>
            </a:r>
            <a:r>
              <a:rPr lang="en-US" sz="1200" spc="30" dirty="0">
                <a:latin typeface="Calibri"/>
                <a:cs typeface="Calibri"/>
              </a:rPr>
              <a:t> </a:t>
            </a:r>
            <a:r>
              <a:rPr lang="en-US" sz="1200" spc="-20" dirty="0">
                <a:latin typeface="Calibri"/>
                <a:cs typeface="Calibri"/>
              </a:rPr>
              <a:t>Director</a:t>
            </a:r>
            <a:r>
              <a:rPr lang="en-US" sz="1200" spc="-90" dirty="0">
                <a:latin typeface="Calibri"/>
                <a:cs typeface="Calibri"/>
              </a:rPr>
              <a:t> </a:t>
            </a:r>
            <a:r>
              <a:rPr lang="en-US" sz="1200" dirty="0">
                <a:latin typeface="Calibri"/>
                <a:cs typeface="Calibri"/>
              </a:rPr>
              <a:t>of</a:t>
            </a:r>
            <a:r>
              <a:rPr lang="en-US" sz="1200" spc="-5" dirty="0">
                <a:latin typeface="Calibri"/>
                <a:cs typeface="Calibri"/>
              </a:rPr>
              <a:t> </a:t>
            </a:r>
            <a:r>
              <a:rPr lang="en-US" sz="1200" dirty="0">
                <a:latin typeface="Calibri"/>
                <a:cs typeface="Calibri"/>
              </a:rPr>
              <a:t>JA</a:t>
            </a:r>
            <a:r>
              <a:rPr lang="en-US" sz="1200" spc="15" dirty="0">
                <a:latin typeface="Calibri"/>
                <a:cs typeface="Calibri"/>
              </a:rPr>
              <a:t> </a:t>
            </a:r>
            <a:r>
              <a:rPr lang="en-US" sz="1200" dirty="0">
                <a:latin typeface="Calibri"/>
                <a:cs typeface="Calibri"/>
              </a:rPr>
              <a:t>of</a:t>
            </a:r>
            <a:r>
              <a:rPr lang="en-US" sz="1200" spc="15" dirty="0">
                <a:latin typeface="Calibri"/>
                <a:cs typeface="Calibri"/>
              </a:rPr>
              <a:t> </a:t>
            </a:r>
            <a:r>
              <a:rPr lang="en-US" sz="1200" dirty="0">
                <a:latin typeface="Calibri"/>
                <a:cs typeface="Calibri"/>
              </a:rPr>
              <a:t>East</a:t>
            </a:r>
            <a:r>
              <a:rPr lang="en-US" sz="1200" spc="-5" dirty="0">
                <a:latin typeface="Calibri"/>
                <a:cs typeface="Calibri"/>
              </a:rPr>
              <a:t> </a:t>
            </a:r>
            <a:r>
              <a:rPr lang="en-US" sz="1200" spc="-45" dirty="0">
                <a:latin typeface="Calibri"/>
                <a:cs typeface="Calibri"/>
              </a:rPr>
              <a:t>Texas</a:t>
            </a:r>
            <a:r>
              <a:rPr lang="en-US" sz="1200" spc="35" dirty="0">
                <a:latin typeface="Calibri"/>
                <a:cs typeface="Calibri"/>
              </a:rPr>
              <a:t> </a:t>
            </a:r>
            <a:r>
              <a:rPr lang="en-US" sz="1200" dirty="0">
                <a:latin typeface="Calibri"/>
                <a:cs typeface="Calibri"/>
              </a:rPr>
              <a:t>in</a:t>
            </a:r>
            <a:r>
              <a:rPr lang="en-US" sz="1200" spc="-15" dirty="0">
                <a:latin typeface="Calibri"/>
                <a:cs typeface="Calibri"/>
              </a:rPr>
              <a:t> </a:t>
            </a:r>
            <a:r>
              <a:rPr lang="en-US" sz="1200" spc="-20" dirty="0">
                <a:latin typeface="Calibri"/>
                <a:cs typeface="Calibri"/>
              </a:rPr>
              <a:t>Longview</a:t>
            </a:r>
            <a:r>
              <a:rPr lang="en-US" sz="1200" spc="-50" dirty="0">
                <a:latin typeface="Calibri"/>
                <a:cs typeface="Calibri"/>
              </a:rPr>
              <a:t> </a:t>
            </a:r>
            <a:r>
              <a:rPr lang="en-US" sz="1200" dirty="0">
                <a:latin typeface="Calibri"/>
                <a:cs typeface="Calibri"/>
              </a:rPr>
              <a:t>then</a:t>
            </a:r>
            <a:r>
              <a:rPr lang="en-US" sz="1200" spc="-60" dirty="0">
                <a:latin typeface="Calibri"/>
                <a:cs typeface="Calibri"/>
              </a:rPr>
              <a:t> </a:t>
            </a:r>
            <a:r>
              <a:rPr lang="en-US" sz="1200" dirty="0">
                <a:latin typeface="Calibri"/>
                <a:cs typeface="Calibri"/>
              </a:rPr>
              <a:t>as</a:t>
            </a:r>
            <a:r>
              <a:rPr lang="en-US" sz="1200" spc="30" dirty="0">
                <a:latin typeface="Calibri"/>
                <a:cs typeface="Calibri"/>
              </a:rPr>
              <a:t> </a:t>
            </a:r>
            <a:r>
              <a:rPr lang="en-US" sz="1200" spc="-10" dirty="0">
                <a:latin typeface="Calibri"/>
                <a:cs typeface="Calibri"/>
              </a:rPr>
              <a:t>President</a:t>
            </a:r>
            <a:r>
              <a:rPr lang="en-US" sz="1200" spc="-75" dirty="0">
                <a:latin typeface="Calibri"/>
                <a:cs typeface="Calibri"/>
              </a:rPr>
              <a:t> </a:t>
            </a:r>
            <a:r>
              <a:rPr lang="en-US" sz="1200" dirty="0">
                <a:latin typeface="Calibri"/>
                <a:cs typeface="Calibri"/>
              </a:rPr>
              <a:t>of</a:t>
            </a:r>
            <a:r>
              <a:rPr lang="en-US" sz="1200" spc="-40" dirty="0">
                <a:latin typeface="Calibri"/>
                <a:cs typeface="Calibri"/>
              </a:rPr>
              <a:t> </a:t>
            </a:r>
            <a:r>
              <a:rPr lang="en-US" sz="1200" dirty="0">
                <a:latin typeface="Calibri"/>
                <a:cs typeface="Calibri"/>
              </a:rPr>
              <a:t>JA</a:t>
            </a:r>
            <a:r>
              <a:rPr lang="en-US" sz="1200" spc="30" dirty="0">
                <a:latin typeface="Calibri"/>
                <a:cs typeface="Calibri"/>
              </a:rPr>
              <a:t> </a:t>
            </a:r>
            <a:r>
              <a:rPr lang="en-US" sz="1200" dirty="0">
                <a:latin typeface="Calibri"/>
                <a:cs typeface="Calibri"/>
              </a:rPr>
              <a:t>of</a:t>
            </a:r>
            <a:r>
              <a:rPr lang="en-US" sz="1200" spc="-15" dirty="0">
                <a:latin typeface="Calibri"/>
                <a:cs typeface="Calibri"/>
              </a:rPr>
              <a:t> </a:t>
            </a:r>
            <a:r>
              <a:rPr lang="en-US" sz="1200" spc="-25" dirty="0">
                <a:latin typeface="Calibri"/>
                <a:cs typeface="Calibri"/>
              </a:rPr>
              <a:t>Central</a:t>
            </a:r>
            <a:r>
              <a:rPr lang="en-US" sz="1200" spc="-95" dirty="0">
                <a:latin typeface="Calibri"/>
                <a:cs typeface="Calibri"/>
              </a:rPr>
              <a:t> </a:t>
            </a:r>
            <a:r>
              <a:rPr lang="en-US" sz="1200" spc="-35" dirty="0">
                <a:latin typeface="Calibri"/>
                <a:cs typeface="Calibri"/>
              </a:rPr>
              <a:t>Texas</a:t>
            </a:r>
            <a:r>
              <a:rPr lang="en-US" sz="1200" spc="55" dirty="0">
                <a:latin typeface="Calibri"/>
                <a:cs typeface="Calibri"/>
              </a:rPr>
              <a:t> </a:t>
            </a:r>
            <a:r>
              <a:rPr lang="en-US" sz="1200" spc="-25" dirty="0">
                <a:latin typeface="Calibri"/>
                <a:cs typeface="Calibri"/>
              </a:rPr>
              <a:t>in </a:t>
            </a:r>
            <a:r>
              <a:rPr lang="en-US" sz="1200" spc="-20" dirty="0">
                <a:latin typeface="Calibri"/>
                <a:cs typeface="Calibri"/>
              </a:rPr>
              <a:t>Austin.</a:t>
            </a:r>
            <a:r>
              <a:rPr lang="en-US" sz="1200" spc="-95" dirty="0">
                <a:latin typeface="Calibri"/>
                <a:cs typeface="Calibri"/>
              </a:rPr>
              <a:t> </a:t>
            </a:r>
            <a:r>
              <a:rPr lang="en-US" sz="1200" dirty="0">
                <a:latin typeface="Calibri"/>
                <a:cs typeface="Calibri"/>
              </a:rPr>
              <a:t>For</a:t>
            </a:r>
            <a:r>
              <a:rPr lang="en-US" sz="1200" spc="-5" dirty="0">
                <a:latin typeface="Calibri"/>
                <a:cs typeface="Calibri"/>
              </a:rPr>
              <a:t> </a:t>
            </a:r>
            <a:r>
              <a:rPr lang="en-US" sz="1200" dirty="0">
                <a:latin typeface="Calibri"/>
                <a:cs typeface="Calibri"/>
              </a:rPr>
              <a:t>the</a:t>
            </a:r>
            <a:r>
              <a:rPr lang="en-US" sz="1200" spc="-45" dirty="0">
                <a:latin typeface="Calibri"/>
                <a:cs typeface="Calibri"/>
              </a:rPr>
              <a:t> </a:t>
            </a:r>
            <a:r>
              <a:rPr lang="en-US" sz="1200" dirty="0">
                <a:latin typeface="Calibri"/>
                <a:cs typeface="Calibri"/>
              </a:rPr>
              <a:t>last</a:t>
            </a:r>
            <a:r>
              <a:rPr lang="en-US" sz="1200" spc="-15" dirty="0">
                <a:latin typeface="Calibri"/>
                <a:cs typeface="Calibri"/>
              </a:rPr>
              <a:t> </a:t>
            </a:r>
            <a:r>
              <a:rPr lang="en-US" sz="1200" dirty="0">
                <a:latin typeface="Calibri"/>
                <a:cs typeface="Calibri"/>
              </a:rPr>
              <a:t>19</a:t>
            </a:r>
            <a:r>
              <a:rPr lang="en-US" sz="1200" spc="20" dirty="0">
                <a:latin typeface="Calibri"/>
                <a:cs typeface="Calibri"/>
              </a:rPr>
              <a:t> </a:t>
            </a:r>
            <a:r>
              <a:rPr lang="en-US" sz="1200" spc="-10" dirty="0">
                <a:latin typeface="Calibri"/>
                <a:cs typeface="Calibri"/>
              </a:rPr>
              <a:t>years,</a:t>
            </a:r>
            <a:r>
              <a:rPr lang="en-US" sz="1200" spc="5" dirty="0">
                <a:latin typeface="Calibri"/>
                <a:cs typeface="Calibri"/>
              </a:rPr>
              <a:t> </a:t>
            </a:r>
            <a:r>
              <a:rPr lang="en-US" sz="1200" dirty="0">
                <a:latin typeface="Calibri"/>
                <a:cs typeface="Calibri"/>
              </a:rPr>
              <a:t>Randal</a:t>
            </a:r>
            <a:r>
              <a:rPr lang="en-US" sz="1200" spc="-55" dirty="0">
                <a:latin typeface="Calibri"/>
                <a:cs typeface="Calibri"/>
              </a:rPr>
              <a:t> </a:t>
            </a:r>
            <a:r>
              <a:rPr lang="en-US" sz="1200" dirty="0">
                <a:latin typeface="Calibri"/>
                <a:cs typeface="Calibri"/>
              </a:rPr>
              <a:t>has</a:t>
            </a:r>
            <a:r>
              <a:rPr lang="en-US" sz="1200" spc="5" dirty="0">
                <a:latin typeface="Calibri"/>
                <a:cs typeface="Calibri"/>
              </a:rPr>
              <a:t> </a:t>
            </a:r>
            <a:r>
              <a:rPr lang="en-US" sz="1200" dirty="0">
                <a:latin typeface="Calibri"/>
                <a:cs typeface="Calibri"/>
              </a:rPr>
              <a:t>served</a:t>
            </a:r>
            <a:r>
              <a:rPr lang="en-US" sz="1200" spc="-35" dirty="0">
                <a:latin typeface="Calibri"/>
                <a:cs typeface="Calibri"/>
              </a:rPr>
              <a:t> </a:t>
            </a:r>
            <a:r>
              <a:rPr lang="en-US" sz="1200" dirty="0">
                <a:latin typeface="Calibri"/>
                <a:cs typeface="Calibri"/>
              </a:rPr>
              <a:t>as</a:t>
            </a:r>
            <a:r>
              <a:rPr lang="en-US" sz="1200" spc="15" dirty="0">
                <a:latin typeface="Calibri"/>
                <a:cs typeface="Calibri"/>
              </a:rPr>
              <a:t> </a:t>
            </a:r>
            <a:r>
              <a:rPr lang="en-US" sz="1200" spc="-20" dirty="0">
                <a:latin typeface="Calibri"/>
                <a:cs typeface="Calibri"/>
              </a:rPr>
              <a:t>President</a:t>
            </a:r>
            <a:r>
              <a:rPr lang="en-US" sz="1200" spc="-75" dirty="0">
                <a:latin typeface="Calibri"/>
                <a:cs typeface="Calibri"/>
              </a:rPr>
              <a:t> </a:t>
            </a:r>
            <a:r>
              <a:rPr lang="en-US" sz="1200" dirty="0">
                <a:latin typeface="Calibri"/>
                <a:cs typeface="Calibri"/>
              </a:rPr>
              <a:t>of</a:t>
            </a:r>
            <a:r>
              <a:rPr lang="en-US" sz="1200" spc="-5" dirty="0">
                <a:latin typeface="Calibri"/>
                <a:cs typeface="Calibri"/>
              </a:rPr>
              <a:t> </a:t>
            </a:r>
            <a:r>
              <a:rPr lang="en-US" sz="1200" dirty="0">
                <a:latin typeface="Calibri"/>
                <a:cs typeface="Calibri"/>
              </a:rPr>
              <a:t>JA</a:t>
            </a:r>
            <a:r>
              <a:rPr lang="en-US" sz="1200" spc="30" dirty="0">
                <a:latin typeface="Calibri"/>
                <a:cs typeface="Calibri"/>
              </a:rPr>
              <a:t> </a:t>
            </a:r>
            <a:r>
              <a:rPr lang="en-US" sz="1200" dirty="0">
                <a:latin typeface="Calibri"/>
                <a:cs typeface="Calibri"/>
              </a:rPr>
              <a:t>of</a:t>
            </a:r>
            <a:r>
              <a:rPr lang="en-US" sz="1200" spc="-15" dirty="0">
                <a:latin typeface="Calibri"/>
                <a:cs typeface="Calibri"/>
              </a:rPr>
              <a:t> </a:t>
            </a:r>
            <a:r>
              <a:rPr lang="en-US" sz="1200" dirty="0">
                <a:latin typeface="Calibri"/>
                <a:cs typeface="Calibri"/>
              </a:rPr>
              <a:t>the</a:t>
            </a:r>
            <a:r>
              <a:rPr lang="en-US" sz="1200" spc="-30" dirty="0">
                <a:latin typeface="Calibri"/>
                <a:cs typeface="Calibri"/>
              </a:rPr>
              <a:t> </a:t>
            </a:r>
            <a:r>
              <a:rPr lang="en-US" sz="1200" dirty="0">
                <a:latin typeface="Calibri"/>
                <a:cs typeface="Calibri"/>
              </a:rPr>
              <a:t>Chisholm</a:t>
            </a:r>
            <a:r>
              <a:rPr lang="en-US" sz="1200" spc="-50" dirty="0">
                <a:latin typeface="Calibri"/>
                <a:cs typeface="Calibri"/>
              </a:rPr>
              <a:t> </a:t>
            </a:r>
            <a:r>
              <a:rPr lang="en-US" sz="1200" spc="-40" dirty="0">
                <a:latin typeface="Calibri"/>
                <a:cs typeface="Calibri"/>
              </a:rPr>
              <a:t>Trail</a:t>
            </a:r>
            <a:r>
              <a:rPr lang="en-US" sz="1200" spc="-35" dirty="0">
                <a:latin typeface="Calibri"/>
                <a:cs typeface="Calibri"/>
              </a:rPr>
              <a:t> </a:t>
            </a:r>
            <a:r>
              <a:rPr lang="en-US" sz="1200" dirty="0">
                <a:latin typeface="Calibri"/>
                <a:cs typeface="Calibri"/>
              </a:rPr>
              <a:t>in </a:t>
            </a:r>
            <a:r>
              <a:rPr lang="en-US" sz="1200" spc="-20" dirty="0">
                <a:latin typeface="Calibri"/>
                <a:cs typeface="Calibri"/>
              </a:rPr>
              <a:t>Fort </a:t>
            </a:r>
            <a:r>
              <a:rPr lang="en-US" sz="1200" spc="-25" dirty="0">
                <a:latin typeface="Calibri"/>
                <a:cs typeface="Calibri"/>
              </a:rPr>
              <a:t>Worth,</a:t>
            </a:r>
            <a:r>
              <a:rPr lang="en-US" sz="1200" spc="-114" dirty="0">
                <a:latin typeface="Calibri"/>
                <a:cs typeface="Calibri"/>
              </a:rPr>
              <a:t> </a:t>
            </a:r>
            <a:r>
              <a:rPr lang="en-US" sz="1200" dirty="0">
                <a:latin typeface="Calibri"/>
                <a:cs typeface="Calibri"/>
              </a:rPr>
              <a:t>TX.</a:t>
            </a:r>
            <a:r>
              <a:rPr lang="en-US" sz="1200" spc="-20" dirty="0">
                <a:latin typeface="Calibri"/>
                <a:cs typeface="Calibri"/>
              </a:rPr>
              <a:t> </a:t>
            </a:r>
            <a:r>
              <a:rPr lang="en-US" sz="1200" dirty="0">
                <a:latin typeface="Calibri"/>
                <a:cs typeface="Calibri"/>
              </a:rPr>
              <a:t>He</a:t>
            </a:r>
            <a:r>
              <a:rPr lang="en-US" sz="1200" spc="10" dirty="0">
                <a:latin typeface="Calibri"/>
                <a:cs typeface="Calibri"/>
              </a:rPr>
              <a:t> </a:t>
            </a:r>
            <a:r>
              <a:rPr lang="en-US" sz="1200" dirty="0">
                <a:latin typeface="Calibri"/>
                <a:cs typeface="Calibri"/>
              </a:rPr>
              <a:t>was</a:t>
            </a:r>
            <a:r>
              <a:rPr lang="en-US" sz="1200" spc="45" dirty="0">
                <a:latin typeface="Calibri"/>
                <a:cs typeface="Calibri"/>
              </a:rPr>
              <a:t> </a:t>
            </a:r>
            <a:r>
              <a:rPr lang="en-US" sz="1200" dirty="0">
                <a:latin typeface="Calibri"/>
                <a:cs typeface="Calibri"/>
              </a:rPr>
              <a:t>a</a:t>
            </a:r>
            <a:r>
              <a:rPr lang="en-US" sz="1200" spc="-25" dirty="0">
                <a:latin typeface="Calibri"/>
                <a:cs typeface="Calibri"/>
              </a:rPr>
              <a:t> </a:t>
            </a:r>
            <a:r>
              <a:rPr lang="en-US" sz="1200" spc="-20" dirty="0">
                <a:latin typeface="Calibri"/>
                <a:cs typeface="Calibri"/>
              </a:rPr>
              <a:t>finalist</a:t>
            </a:r>
            <a:r>
              <a:rPr lang="en-US" sz="1200" spc="-75" dirty="0">
                <a:latin typeface="Calibri"/>
                <a:cs typeface="Calibri"/>
              </a:rPr>
              <a:t> </a:t>
            </a:r>
            <a:r>
              <a:rPr lang="en-US" sz="1200" dirty="0">
                <a:latin typeface="Calibri"/>
                <a:cs typeface="Calibri"/>
              </a:rPr>
              <a:t>for</a:t>
            </a:r>
            <a:r>
              <a:rPr lang="en-US" sz="1200" spc="-30" dirty="0">
                <a:latin typeface="Calibri"/>
                <a:cs typeface="Calibri"/>
              </a:rPr>
              <a:t> </a:t>
            </a:r>
            <a:r>
              <a:rPr lang="en-US" sz="1200" dirty="0">
                <a:latin typeface="Calibri"/>
                <a:cs typeface="Calibri"/>
              </a:rPr>
              <a:t>the</a:t>
            </a:r>
            <a:r>
              <a:rPr lang="en-US" sz="1200" spc="-60" dirty="0">
                <a:latin typeface="Calibri"/>
                <a:cs typeface="Calibri"/>
              </a:rPr>
              <a:t> </a:t>
            </a:r>
            <a:r>
              <a:rPr lang="en-US" sz="1200" dirty="0">
                <a:latin typeface="Calibri"/>
                <a:cs typeface="Calibri"/>
              </a:rPr>
              <a:t>Hook</a:t>
            </a:r>
            <a:r>
              <a:rPr lang="en-US" sz="1200" spc="20" dirty="0">
                <a:latin typeface="Calibri"/>
                <a:cs typeface="Calibri"/>
              </a:rPr>
              <a:t> </a:t>
            </a:r>
            <a:r>
              <a:rPr lang="en-US" sz="1200" dirty="0">
                <a:latin typeface="Calibri"/>
                <a:cs typeface="Calibri"/>
              </a:rPr>
              <a:t>Award</a:t>
            </a:r>
            <a:r>
              <a:rPr lang="en-US" sz="1200" spc="-5" dirty="0">
                <a:latin typeface="Calibri"/>
                <a:cs typeface="Calibri"/>
              </a:rPr>
              <a:t> </a:t>
            </a:r>
            <a:r>
              <a:rPr lang="en-US" sz="1200" dirty="0">
                <a:latin typeface="Calibri"/>
                <a:cs typeface="Calibri"/>
              </a:rPr>
              <a:t>and</a:t>
            </a:r>
            <a:r>
              <a:rPr lang="en-US" sz="1200" spc="-55" dirty="0">
                <a:latin typeface="Calibri"/>
                <a:cs typeface="Calibri"/>
              </a:rPr>
              <a:t> </a:t>
            </a:r>
            <a:r>
              <a:rPr lang="en-US" sz="1200" dirty="0">
                <a:latin typeface="Calibri"/>
                <a:cs typeface="Calibri"/>
              </a:rPr>
              <a:t>received</a:t>
            </a:r>
            <a:r>
              <a:rPr lang="en-US" sz="1200" spc="-30" dirty="0">
                <a:latin typeface="Calibri"/>
                <a:cs typeface="Calibri"/>
              </a:rPr>
              <a:t> </a:t>
            </a:r>
            <a:r>
              <a:rPr lang="en-US" sz="1200" dirty="0">
                <a:latin typeface="Calibri"/>
                <a:cs typeface="Calibri"/>
              </a:rPr>
              <a:t>the</a:t>
            </a:r>
            <a:r>
              <a:rPr lang="en-US" sz="1200" spc="-50" dirty="0">
                <a:latin typeface="Calibri"/>
                <a:cs typeface="Calibri"/>
              </a:rPr>
              <a:t> </a:t>
            </a:r>
            <a:r>
              <a:rPr lang="en-US" sz="1200" dirty="0" err="1">
                <a:latin typeface="Calibri"/>
                <a:cs typeface="Calibri"/>
              </a:rPr>
              <a:t>Hesselbein</a:t>
            </a:r>
            <a:r>
              <a:rPr lang="en-US" sz="1200" spc="20" dirty="0">
                <a:latin typeface="Calibri"/>
                <a:cs typeface="Calibri"/>
              </a:rPr>
              <a:t> </a:t>
            </a:r>
            <a:r>
              <a:rPr lang="en-US" sz="1200" dirty="0">
                <a:latin typeface="Calibri"/>
                <a:cs typeface="Calibri"/>
              </a:rPr>
              <a:t>How</a:t>
            </a:r>
            <a:r>
              <a:rPr lang="en-US" sz="1200" spc="5" dirty="0">
                <a:latin typeface="Calibri"/>
                <a:cs typeface="Calibri"/>
              </a:rPr>
              <a:t> </a:t>
            </a:r>
            <a:r>
              <a:rPr lang="en-US" sz="1200" spc="-80" dirty="0">
                <a:latin typeface="Calibri"/>
                <a:cs typeface="Calibri"/>
              </a:rPr>
              <a:t>To</a:t>
            </a:r>
            <a:r>
              <a:rPr lang="en-US" sz="1200" spc="-65" dirty="0">
                <a:latin typeface="Calibri"/>
                <a:cs typeface="Calibri"/>
              </a:rPr>
              <a:t> </a:t>
            </a:r>
            <a:r>
              <a:rPr lang="en-US" sz="1200" dirty="0">
                <a:latin typeface="Calibri"/>
                <a:cs typeface="Calibri"/>
              </a:rPr>
              <a:t>Be</a:t>
            </a:r>
            <a:r>
              <a:rPr lang="en-US" sz="1200" spc="5" dirty="0">
                <a:latin typeface="Calibri"/>
                <a:cs typeface="Calibri"/>
              </a:rPr>
              <a:t> </a:t>
            </a:r>
            <a:r>
              <a:rPr lang="en-US" sz="1200" spc="-10" dirty="0">
                <a:latin typeface="Calibri"/>
                <a:cs typeface="Calibri"/>
              </a:rPr>
              <a:t>Award.</a:t>
            </a:r>
            <a:endParaRPr lang="en-US" sz="1200" dirty="0">
              <a:latin typeface="Calibri"/>
              <a:cs typeface="Calibri"/>
            </a:endParaRPr>
          </a:p>
          <a:p>
            <a:pPr marL="91440" marR="467359">
              <a:lnSpc>
                <a:spcPct val="113300"/>
              </a:lnSpc>
              <a:spcBef>
                <a:spcPts val="15"/>
              </a:spcBef>
            </a:pPr>
            <a:r>
              <a:rPr lang="en-US" sz="1200" dirty="0">
                <a:latin typeface="Calibri"/>
                <a:cs typeface="Calibri"/>
              </a:rPr>
              <a:t>Randal</a:t>
            </a:r>
            <a:r>
              <a:rPr lang="en-US" sz="1200" spc="-55" dirty="0">
                <a:latin typeface="Calibri"/>
                <a:cs typeface="Calibri"/>
              </a:rPr>
              <a:t> </a:t>
            </a:r>
            <a:r>
              <a:rPr lang="en-US" sz="1200" spc="-20" dirty="0">
                <a:latin typeface="Calibri"/>
                <a:cs typeface="Calibri"/>
              </a:rPr>
              <a:t>Co-Chaired</a:t>
            </a:r>
            <a:r>
              <a:rPr lang="en-US" sz="1200" spc="-65" dirty="0">
                <a:latin typeface="Calibri"/>
                <a:cs typeface="Calibri"/>
              </a:rPr>
              <a:t> </a:t>
            </a:r>
            <a:r>
              <a:rPr lang="en-US" sz="1200" dirty="0">
                <a:latin typeface="Calibri"/>
                <a:cs typeface="Calibri"/>
              </a:rPr>
              <a:t>the</a:t>
            </a:r>
            <a:r>
              <a:rPr lang="en-US" sz="1200" spc="-5" dirty="0">
                <a:latin typeface="Calibri"/>
                <a:cs typeface="Calibri"/>
              </a:rPr>
              <a:t> </a:t>
            </a:r>
            <a:r>
              <a:rPr lang="en-US" sz="1200" spc="-20" dirty="0">
                <a:latin typeface="Calibri"/>
                <a:cs typeface="Calibri"/>
              </a:rPr>
              <a:t>Performance</a:t>
            </a:r>
            <a:r>
              <a:rPr lang="en-US" sz="1200" spc="-35" dirty="0">
                <a:latin typeface="Calibri"/>
                <a:cs typeface="Calibri"/>
              </a:rPr>
              <a:t> </a:t>
            </a:r>
            <a:r>
              <a:rPr lang="en-US" sz="1200" spc="-20" dirty="0">
                <a:latin typeface="Calibri"/>
                <a:cs typeface="Calibri"/>
              </a:rPr>
              <a:t>Standards</a:t>
            </a:r>
            <a:r>
              <a:rPr lang="en-US" sz="1200" spc="-60" dirty="0">
                <a:latin typeface="Calibri"/>
                <a:cs typeface="Calibri"/>
              </a:rPr>
              <a:t> </a:t>
            </a:r>
            <a:r>
              <a:rPr lang="en-US" sz="1200" spc="-50" dirty="0">
                <a:latin typeface="Calibri"/>
                <a:cs typeface="Calibri"/>
              </a:rPr>
              <a:t>Task </a:t>
            </a:r>
            <a:r>
              <a:rPr lang="en-US" sz="1200" dirty="0">
                <a:latin typeface="Calibri"/>
                <a:cs typeface="Calibri"/>
              </a:rPr>
              <a:t>Force</a:t>
            </a:r>
            <a:r>
              <a:rPr lang="en-US" sz="1200" spc="10" dirty="0">
                <a:latin typeface="Calibri"/>
                <a:cs typeface="Calibri"/>
              </a:rPr>
              <a:t> </a:t>
            </a:r>
            <a:r>
              <a:rPr lang="en-US" sz="1200" dirty="0">
                <a:latin typeface="Calibri"/>
                <a:cs typeface="Calibri"/>
              </a:rPr>
              <a:t>and</a:t>
            </a:r>
            <a:r>
              <a:rPr lang="en-US" sz="1200" spc="-15" dirty="0">
                <a:latin typeface="Calibri"/>
                <a:cs typeface="Calibri"/>
              </a:rPr>
              <a:t> </a:t>
            </a:r>
            <a:r>
              <a:rPr lang="en-US" sz="1200" dirty="0">
                <a:latin typeface="Calibri"/>
                <a:cs typeface="Calibri"/>
              </a:rPr>
              <a:t>was</a:t>
            </a:r>
            <a:r>
              <a:rPr lang="en-US" sz="1200" spc="30" dirty="0">
                <a:latin typeface="Calibri"/>
                <a:cs typeface="Calibri"/>
              </a:rPr>
              <a:t> </a:t>
            </a:r>
            <a:r>
              <a:rPr lang="en-US" sz="1200" dirty="0">
                <a:latin typeface="Calibri"/>
                <a:cs typeface="Calibri"/>
              </a:rPr>
              <a:t>Chair</a:t>
            </a:r>
            <a:r>
              <a:rPr lang="en-US" sz="1200" spc="-45" dirty="0">
                <a:latin typeface="Calibri"/>
                <a:cs typeface="Calibri"/>
              </a:rPr>
              <a:t> </a:t>
            </a:r>
            <a:r>
              <a:rPr lang="en-US" sz="1200" dirty="0">
                <a:latin typeface="Calibri"/>
                <a:cs typeface="Calibri"/>
              </a:rPr>
              <a:t>of</a:t>
            </a:r>
            <a:r>
              <a:rPr lang="en-US" sz="1200" spc="-5" dirty="0">
                <a:latin typeface="Calibri"/>
                <a:cs typeface="Calibri"/>
              </a:rPr>
              <a:t> </a:t>
            </a:r>
            <a:r>
              <a:rPr lang="en-US" sz="1200" dirty="0">
                <a:latin typeface="Calibri"/>
                <a:cs typeface="Calibri"/>
              </a:rPr>
              <a:t>the</a:t>
            </a:r>
            <a:r>
              <a:rPr lang="en-US" sz="1200" spc="-15" dirty="0">
                <a:latin typeface="Calibri"/>
                <a:cs typeface="Calibri"/>
              </a:rPr>
              <a:t> </a:t>
            </a:r>
            <a:r>
              <a:rPr lang="en-US" sz="1200" dirty="0">
                <a:latin typeface="Calibri"/>
                <a:cs typeface="Calibri"/>
              </a:rPr>
              <a:t>HR</a:t>
            </a:r>
            <a:r>
              <a:rPr lang="en-US" sz="1200" spc="25" dirty="0">
                <a:latin typeface="Calibri"/>
                <a:cs typeface="Calibri"/>
              </a:rPr>
              <a:t> </a:t>
            </a:r>
            <a:r>
              <a:rPr lang="en-US" sz="1200" spc="-10" dirty="0">
                <a:latin typeface="Calibri"/>
                <a:cs typeface="Calibri"/>
              </a:rPr>
              <a:t>Committee. </a:t>
            </a:r>
            <a:r>
              <a:rPr lang="en-US" sz="1200" dirty="0">
                <a:latin typeface="Calibri"/>
                <a:cs typeface="Calibri"/>
              </a:rPr>
              <a:t>Randal</a:t>
            </a:r>
            <a:r>
              <a:rPr lang="en-US" sz="1200" spc="-70" dirty="0">
                <a:latin typeface="Calibri"/>
                <a:cs typeface="Calibri"/>
              </a:rPr>
              <a:t> </a:t>
            </a:r>
            <a:r>
              <a:rPr lang="en-US" sz="1200" spc="-25" dirty="0">
                <a:latin typeface="Calibri"/>
                <a:cs typeface="Calibri"/>
              </a:rPr>
              <a:t>retired</a:t>
            </a:r>
            <a:r>
              <a:rPr lang="en-US" sz="1200" spc="-70" dirty="0">
                <a:latin typeface="Calibri"/>
                <a:cs typeface="Calibri"/>
              </a:rPr>
              <a:t> </a:t>
            </a:r>
            <a:r>
              <a:rPr lang="en-US" sz="1200" dirty="0">
                <a:latin typeface="Calibri"/>
                <a:cs typeface="Calibri"/>
              </a:rPr>
              <a:t>December</a:t>
            </a:r>
            <a:r>
              <a:rPr lang="en-US" sz="1200" spc="-5" dirty="0">
                <a:latin typeface="Calibri"/>
                <a:cs typeface="Calibri"/>
              </a:rPr>
              <a:t> </a:t>
            </a:r>
            <a:r>
              <a:rPr lang="en-US" sz="1200" dirty="0">
                <a:latin typeface="Calibri"/>
                <a:cs typeface="Calibri"/>
              </a:rPr>
              <a:t>31,</a:t>
            </a:r>
            <a:r>
              <a:rPr lang="en-US" sz="1200" spc="10" dirty="0">
                <a:latin typeface="Calibri"/>
                <a:cs typeface="Calibri"/>
              </a:rPr>
              <a:t> </a:t>
            </a:r>
            <a:r>
              <a:rPr lang="en-US" sz="1200" dirty="0">
                <a:latin typeface="Calibri"/>
                <a:cs typeface="Calibri"/>
              </a:rPr>
              <a:t>2019,</a:t>
            </a:r>
            <a:r>
              <a:rPr lang="en-US" sz="1200" spc="15" dirty="0">
                <a:latin typeface="Calibri"/>
                <a:cs typeface="Calibri"/>
              </a:rPr>
              <a:t> </a:t>
            </a:r>
            <a:r>
              <a:rPr lang="en-US" sz="1200" spc="-10" dirty="0">
                <a:latin typeface="Calibri"/>
                <a:cs typeface="Calibri"/>
              </a:rPr>
              <a:t>after</a:t>
            </a:r>
            <a:r>
              <a:rPr lang="en-US" sz="1200" spc="-55" dirty="0">
                <a:latin typeface="Calibri"/>
                <a:cs typeface="Calibri"/>
              </a:rPr>
              <a:t> </a:t>
            </a:r>
            <a:r>
              <a:rPr lang="en-US" sz="1200" dirty="0">
                <a:latin typeface="Calibri"/>
                <a:cs typeface="Calibri"/>
              </a:rPr>
              <a:t>36</a:t>
            </a:r>
            <a:r>
              <a:rPr lang="en-US" sz="1200" spc="30" dirty="0">
                <a:latin typeface="Calibri"/>
                <a:cs typeface="Calibri"/>
              </a:rPr>
              <a:t> </a:t>
            </a:r>
            <a:r>
              <a:rPr lang="en-US" sz="1200" spc="-20" dirty="0">
                <a:latin typeface="Calibri"/>
                <a:cs typeface="Calibri"/>
              </a:rPr>
              <a:t>years</a:t>
            </a:r>
            <a:r>
              <a:rPr lang="en-US" sz="1200" spc="-10" dirty="0">
                <a:latin typeface="Calibri"/>
                <a:cs typeface="Calibri"/>
              </a:rPr>
              <a:t> </a:t>
            </a:r>
            <a:r>
              <a:rPr lang="en-US" sz="1200" dirty="0">
                <a:latin typeface="Calibri"/>
                <a:cs typeface="Calibri"/>
              </a:rPr>
              <a:t>of</a:t>
            </a:r>
            <a:r>
              <a:rPr lang="en-US" sz="1200" spc="5" dirty="0">
                <a:latin typeface="Calibri"/>
                <a:cs typeface="Calibri"/>
              </a:rPr>
              <a:t> </a:t>
            </a:r>
            <a:r>
              <a:rPr lang="en-US" sz="1200" dirty="0">
                <a:latin typeface="Calibri"/>
                <a:cs typeface="Calibri"/>
              </a:rPr>
              <a:t>service</a:t>
            </a:r>
            <a:r>
              <a:rPr lang="en-US" sz="1200" spc="5" dirty="0">
                <a:latin typeface="Calibri"/>
                <a:cs typeface="Calibri"/>
              </a:rPr>
              <a:t> </a:t>
            </a:r>
            <a:r>
              <a:rPr lang="en-US" sz="1200" dirty="0">
                <a:latin typeface="Calibri"/>
                <a:cs typeface="Calibri"/>
              </a:rPr>
              <a:t>to</a:t>
            </a:r>
            <a:r>
              <a:rPr lang="en-US" sz="1200" spc="-10" dirty="0">
                <a:latin typeface="Calibri"/>
                <a:cs typeface="Calibri"/>
              </a:rPr>
              <a:t> </a:t>
            </a:r>
            <a:r>
              <a:rPr lang="en-US" sz="1200" dirty="0">
                <a:latin typeface="Calibri"/>
                <a:cs typeface="Calibri"/>
              </a:rPr>
              <a:t>the</a:t>
            </a:r>
            <a:r>
              <a:rPr lang="en-US" sz="1200" spc="-20" dirty="0">
                <a:latin typeface="Calibri"/>
                <a:cs typeface="Calibri"/>
              </a:rPr>
              <a:t> </a:t>
            </a:r>
            <a:r>
              <a:rPr lang="en-US" sz="1200" spc="-10" dirty="0">
                <a:latin typeface="Calibri"/>
                <a:cs typeface="Calibri"/>
              </a:rPr>
              <a:t>organization.</a:t>
            </a:r>
            <a:endParaRPr lang="en-US" sz="1200" dirty="0">
              <a:latin typeface="Calibri"/>
              <a:cs typeface="Calibri"/>
            </a:endParaRPr>
          </a:p>
        </p:txBody>
      </p:sp>
      <p:sp>
        <p:nvSpPr>
          <p:cNvPr id="9" name="TextBox 8">
            <a:extLst>
              <a:ext uri="{FF2B5EF4-FFF2-40B4-BE49-F238E27FC236}">
                <a16:creationId xmlns:a16="http://schemas.microsoft.com/office/drawing/2014/main" id="{93D8587A-F3B1-CFF5-BD89-F56EE5A5359C}"/>
              </a:ext>
            </a:extLst>
          </p:cNvPr>
          <p:cNvSpPr txBox="1"/>
          <p:nvPr/>
        </p:nvSpPr>
        <p:spPr>
          <a:xfrm flipH="1">
            <a:off x="1407284" y="3103456"/>
            <a:ext cx="6283705" cy="2823850"/>
          </a:xfrm>
          <a:prstGeom prst="rect">
            <a:avLst/>
          </a:prstGeom>
          <a:solidFill>
            <a:schemeClr val="bg1"/>
          </a:solidFill>
        </p:spPr>
        <p:txBody>
          <a:bodyPr wrap="square" rtlCol="0">
            <a:spAutoFit/>
          </a:bodyPr>
          <a:lstStyle/>
          <a:p>
            <a:pPr marL="12700">
              <a:lnSpc>
                <a:spcPct val="100000"/>
              </a:lnSpc>
            </a:pPr>
            <a:r>
              <a:rPr lang="en-US" sz="1800" b="1" dirty="0">
                <a:latin typeface="Calibri"/>
                <a:cs typeface="Calibri"/>
              </a:rPr>
              <a:t>Greg Munson</a:t>
            </a:r>
            <a:r>
              <a:rPr lang="en-US" sz="1800" b="1" spc="-40" dirty="0">
                <a:latin typeface="Calibri"/>
                <a:cs typeface="Calibri"/>
              </a:rPr>
              <a:t>,</a:t>
            </a:r>
            <a:r>
              <a:rPr lang="en-US" sz="1800" b="1" spc="60" dirty="0">
                <a:latin typeface="Calibri"/>
                <a:cs typeface="Calibri"/>
              </a:rPr>
              <a:t> </a:t>
            </a:r>
            <a:r>
              <a:rPr lang="en-US" sz="1800" b="1" spc="-55" dirty="0">
                <a:latin typeface="Calibri"/>
                <a:cs typeface="Calibri"/>
              </a:rPr>
              <a:t>At Large member</a:t>
            </a:r>
            <a:endParaRPr lang="en-US" sz="1800" b="1" spc="-15" dirty="0">
              <a:latin typeface="Calibri"/>
              <a:cs typeface="Calibri"/>
            </a:endParaRPr>
          </a:p>
          <a:p>
            <a:pPr marL="0" marR="0">
              <a:lnSpc>
                <a:spcPts val="1465"/>
              </a:lnSpc>
              <a:spcBef>
                <a:spcPts val="0"/>
              </a:spcBef>
              <a:spcAft>
                <a:spcPts val="0"/>
              </a:spcAft>
            </a:pPr>
            <a:r>
              <a:rPr lang="en-US" sz="1200" dirty="0">
                <a:solidFill>
                  <a:srgbClr val="000000"/>
                </a:solidFill>
                <a:effectLst/>
                <a:ea typeface="Times New Roman" panose="02020603050405020304" pitchFamily="18" charset="0"/>
              </a:rPr>
              <a:t>Greg joined the JA Delaware staff as a Program Manager in January 2000, and was promoted to Director of Programs.  </a:t>
            </a:r>
            <a:r>
              <a:rPr lang="en-US" sz="1200" dirty="0">
                <a:solidFill>
                  <a:srgbClr val="333E48"/>
                </a:solidFill>
                <a:effectLst/>
                <a:ea typeface="Times New Roman" panose="02020603050405020304" pitchFamily="18" charset="0"/>
              </a:rPr>
              <a:t>While in this position, Greg had the opportunity to work with a variety of National programs, including the launch of JA Titan, along with the pilot cities for JA Enterprise Village/JA </a:t>
            </a:r>
            <a:r>
              <a:rPr lang="en-US" sz="1200" dirty="0" err="1">
                <a:solidFill>
                  <a:srgbClr val="333E48"/>
                </a:solidFill>
                <a:effectLst/>
                <a:ea typeface="Times New Roman" panose="02020603050405020304" pitchFamily="18" charset="0"/>
              </a:rPr>
              <a:t>Biztown</a:t>
            </a:r>
            <a:r>
              <a:rPr lang="en-US" sz="1200" dirty="0">
                <a:solidFill>
                  <a:srgbClr val="333E48"/>
                </a:solidFill>
                <a:effectLst/>
                <a:ea typeface="Times New Roman" panose="02020603050405020304" pitchFamily="18" charset="0"/>
              </a:rPr>
              <a:t> and JA Finance Park.  After four years at JA Delaware, he spent another three years at JA of the Delaware Valley, as the Director of Educational Services and oversaw the programs and Exchange City, while continuing to help JA National/JA USA.</a:t>
            </a:r>
            <a:endParaRPr lang="en-US" sz="1200" dirty="0">
              <a:effectLst/>
              <a:ea typeface="Times New Roman" panose="02020603050405020304" pitchFamily="18" charset="0"/>
            </a:endParaRPr>
          </a:p>
          <a:p>
            <a:pPr marL="0" marR="0">
              <a:lnSpc>
                <a:spcPts val="1465"/>
              </a:lnSpc>
              <a:spcBef>
                <a:spcPts val="0"/>
              </a:spcBef>
              <a:spcAft>
                <a:spcPts val="0"/>
              </a:spcAft>
            </a:pPr>
            <a:r>
              <a:rPr lang="en-US" sz="1200" dirty="0">
                <a:effectLst/>
                <a:ea typeface="Times New Roman" panose="02020603050405020304" pitchFamily="18" charset="0"/>
              </a:rPr>
              <a:t> </a:t>
            </a:r>
          </a:p>
          <a:p>
            <a:r>
              <a:rPr lang="en-US" sz="1200" dirty="0">
                <a:solidFill>
                  <a:srgbClr val="333E48"/>
                </a:solidFill>
                <a:effectLst/>
                <a:ea typeface="MS Mincho" panose="02020609040205080304" pitchFamily="49" charset="-128"/>
                <a:cs typeface="Times New Roman" panose="02020603050405020304" pitchFamily="18" charset="0"/>
              </a:rPr>
              <a:t>With both chapters, he was fortunate to oversee 10 counties (5 from each location). JA Delaware was part of a variety of other pilot programs that Greg helped manage such as Character Rally and Pathfinder. Greg received </a:t>
            </a:r>
            <a:r>
              <a:rPr lang="en-US" sz="1200">
                <a:solidFill>
                  <a:srgbClr val="333E48"/>
                </a:solidFill>
                <a:effectLst/>
                <a:ea typeface="MS Mincho" panose="02020609040205080304" pitchFamily="49" charset="-128"/>
                <a:cs typeface="Times New Roman" panose="02020603050405020304" pitchFamily="18" charset="0"/>
              </a:rPr>
              <a:t>the 5-year </a:t>
            </a:r>
            <a:r>
              <a:rPr lang="en-US" sz="1200" dirty="0">
                <a:solidFill>
                  <a:srgbClr val="333E48"/>
                </a:solidFill>
                <a:effectLst/>
                <a:ea typeface="MS Mincho" panose="02020609040205080304" pitchFamily="49" charset="-128"/>
                <a:cs typeface="Times New Roman" panose="02020603050405020304" pitchFamily="18" charset="0"/>
              </a:rPr>
              <a:t>Summit Award and numerous cards and praises from area teachers and students.  Greg now serves as the Fundraising, Marketing, and Volunteer Coordinator for West End Neighborhood House where he has been since March 2022, and he looks forward to continuing to work with JASAN and reconnecting with JA Associates.</a:t>
            </a:r>
            <a:endParaRPr lang="en-US" sz="1200" b="1" spc="-15" dirty="0">
              <a:cs typeface="Calibri"/>
            </a:endParaRPr>
          </a:p>
        </p:txBody>
      </p:sp>
      <p:sp>
        <p:nvSpPr>
          <p:cNvPr id="10" name="TextBox 9">
            <a:extLst>
              <a:ext uri="{FF2B5EF4-FFF2-40B4-BE49-F238E27FC236}">
                <a16:creationId xmlns:a16="http://schemas.microsoft.com/office/drawing/2014/main" id="{4F0ABACE-475F-83DD-ADBC-0EE0B7F1E465}"/>
              </a:ext>
            </a:extLst>
          </p:cNvPr>
          <p:cNvSpPr txBox="1"/>
          <p:nvPr/>
        </p:nvSpPr>
        <p:spPr>
          <a:xfrm>
            <a:off x="1407284" y="6038684"/>
            <a:ext cx="6272783" cy="2395528"/>
          </a:xfrm>
          <a:prstGeom prst="rect">
            <a:avLst/>
          </a:prstGeom>
          <a:solidFill>
            <a:schemeClr val="bg1"/>
          </a:solidFill>
        </p:spPr>
        <p:txBody>
          <a:bodyPr wrap="square" rtlCol="0">
            <a:spAutoFit/>
          </a:bodyPr>
          <a:lstStyle/>
          <a:p>
            <a:pPr marL="12700">
              <a:lnSpc>
                <a:spcPct val="100000"/>
              </a:lnSpc>
            </a:pPr>
            <a:r>
              <a:rPr lang="en-US" sz="1600" b="1" spc="-20" dirty="0">
                <a:latin typeface="Calibri"/>
                <a:cs typeface="Calibri"/>
              </a:rPr>
              <a:t>Laurie </a:t>
            </a:r>
            <a:r>
              <a:rPr lang="en-US" sz="1600" b="1" spc="-20" dirty="0" err="1">
                <a:latin typeface="Calibri"/>
                <a:cs typeface="Calibri"/>
              </a:rPr>
              <a:t>Stearn</a:t>
            </a:r>
            <a:r>
              <a:rPr lang="en-US" sz="1600" b="1" spc="-40" dirty="0">
                <a:latin typeface="Calibri"/>
                <a:cs typeface="Calibri"/>
              </a:rPr>
              <a:t>,</a:t>
            </a:r>
            <a:r>
              <a:rPr lang="en-US" sz="1600" b="1" spc="-50" dirty="0">
                <a:latin typeface="Calibri"/>
                <a:cs typeface="Calibri"/>
              </a:rPr>
              <a:t> </a:t>
            </a:r>
            <a:r>
              <a:rPr lang="en-US" sz="1600" b="1" spc="-10" dirty="0">
                <a:latin typeface="Calibri"/>
                <a:cs typeface="Calibri"/>
              </a:rPr>
              <a:t>At Large member</a:t>
            </a:r>
            <a:endParaRPr lang="en-US" sz="1600" dirty="0">
              <a:latin typeface="Calibri"/>
              <a:cs typeface="Calibri"/>
            </a:endParaRPr>
          </a:p>
          <a:p>
            <a:pPr marL="52705" marR="34290">
              <a:lnSpc>
                <a:spcPct val="100000"/>
              </a:lnSpc>
              <a:spcBef>
                <a:spcPts val="219"/>
              </a:spcBef>
            </a:pPr>
            <a:r>
              <a:rPr lang="en-US" sz="1200" dirty="0">
                <a:latin typeface="Calibri"/>
                <a:cs typeface="Calibri"/>
              </a:rPr>
              <a:t>Laurie</a:t>
            </a:r>
            <a:r>
              <a:rPr lang="en-US" sz="1200" spc="-40" dirty="0">
                <a:latin typeface="Calibri"/>
                <a:cs typeface="Calibri"/>
              </a:rPr>
              <a:t> </a:t>
            </a:r>
            <a:r>
              <a:rPr lang="en-US" sz="1200" dirty="0">
                <a:latin typeface="Calibri"/>
                <a:cs typeface="Calibri"/>
              </a:rPr>
              <a:t>began</a:t>
            </a:r>
            <a:r>
              <a:rPr lang="en-US" sz="1200" spc="-25" dirty="0">
                <a:latin typeface="Calibri"/>
                <a:cs typeface="Calibri"/>
              </a:rPr>
              <a:t> </a:t>
            </a:r>
            <a:r>
              <a:rPr lang="en-US" sz="1200" dirty="0">
                <a:latin typeface="Calibri"/>
                <a:cs typeface="Calibri"/>
              </a:rPr>
              <a:t>her</a:t>
            </a:r>
            <a:r>
              <a:rPr lang="en-US" sz="1200" spc="-30" dirty="0">
                <a:latin typeface="Calibri"/>
                <a:cs typeface="Calibri"/>
              </a:rPr>
              <a:t> </a:t>
            </a:r>
            <a:r>
              <a:rPr lang="en-US" sz="1200" dirty="0">
                <a:latin typeface="Calibri"/>
                <a:cs typeface="Calibri"/>
              </a:rPr>
              <a:t>career</a:t>
            </a:r>
            <a:r>
              <a:rPr lang="en-US" sz="1200" spc="-20" dirty="0">
                <a:latin typeface="Calibri"/>
                <a:cs typeface="Calibri"/>
              </a:rPr>
              <a:t> </a:t>
            </a:r>
            <a:r>
              <a:rPr lang="en-US" sz="1200" dirty="0">
                <a:latin typeface="Calibri"/>
                <a:cs typeface="Calibri"/>
              </a:rPr>
              <a:t>in</a:t>
            </a:r>
            <a:r>
              <a:rPr lang="en-US" sz="1200" spc="-15" dirty="0">
                <a:latin typeface="Calibri"/>
                <a:cs typeface="Calibri"/>
              </a:rPr>
              <a:t> </a:t>
            </a:r>
            <a:r>
              <a:rPr lang="en-US" sz="1200" dirty="0">
                <a:latin typeface="Calibri"/>
                <a:cs typeface="Calibri"/>
              </a:rPr>
              <a:t>September</a:t>
            </a:r>
            <a:r>
              <a:rPr lang="en-US" sz="1200" spc="-40" dirty="0">
                <a:latin typeface="Calibri"/>
                <a:cs typeface="Calibri"/>
              </a:rPr>
              <a:t> </a:t>
            </a:r>
            <a:r>
              <a:rPr lang="en-US" sz="1200" dirty="0">
                <a:latin typeface="Calibri"/>
                <a:cs typeface="Calibri"/>
              </a:rPr>
              <a:t>of</a:t>
            </a:r>
            <a:r>
              <a:rPr lang="en-US" sz="1200" spc="-10" dirty="0">
                <a:latin typeface="Calibri"/>
                <a:cs typeface="Calibri"/>
              </a:rPr>
              <a:t> </a:t>
            </a:r>
            <a:r>
              <a:rPr lang="en-US" sz="1200" dirty="0">
                <a:latin typeface="Calibri"/>
                <a:cs typeface="Calibri"/>
              </a:rPr>
              <a:t>1983</a:t>
            </a:r>
            <a:r>
              <a:rPr lang="en-US" sz="1200" spc="-10" dirty="0">
                <a:latin typeface="Calibri"/>
                <a:cs typeface="Calibri"/>
              </a:rPr>
              <a:t> </a:t>
            </a:r>
            <a:r>
              <a:rPr lang="en-US" sz="1200" dirty="0">
                <a:latin typeface="Calibri"/>
                <a:cs typeface="Calibri"/>
              </a:rPr>
              <a:t>in</a:t>
            </a:r>
            <a:r>
              <a:rPr lang="en-US" sz="1200" spc="5" dirty="0">
                <a:latin typeface="Calibri"/>
                <a:cs typeface="Calibri"/>
              </a:rPr>
              <a:t> </a:t>
            </a:r>
            <a:r>
              <a:rPr lang="en-US" sz="1200" dirty="0">
                <a:latin typeface="Calibri"/>
                <a:cs typeface="Calibri"/>
              </a:rPr>
              <a:t>JA</a:t>
            </a:r>
            <a:r>
              <a:rPr lang="en-US" sz="1200" spc="5" dirty="0">
                <a:latin typeface="Calibri"/>
                <a:cs typeface="Calibri"/>
              </a:rPr>
              <a:t> </a:t>
            </a:r>
            <a:r>
              <a:rPr lang="en-US" sz="1200" dirty="0">
                <a:latin typeface="Calibri"/>
                <a:cs typeface="Calibri"/>
              </a:rPr>
              <a:t>of</a:t>
            </a:r>
            <a:r>
              <a:rPr lang="en-US" sz="1200" spc="-15" dirty="0">
                <a:latin typeface="Calibri"/>
                <a:cs typeface="Calibri"/>
              </a:rPr>
              <a:t> </a:t>
            </a:r>
            <a:r>
              <a:rPr lang="en-US" sz="1200" dirty="0">
                <a:latin typeface="Calibri"/>
                <a:cs typeface="Calibri"/>
              </a:rPr>
              <a:t>Santa</a:t>
            </a:r>
            <a:r>
              <a:rPr lang="en-US" sz="1200" spc="-30" dirty="0">
                <a:latin typeface="Calibri"/>
                <a:cs typeface="Calibri"/>
              </a:rPr>
              <a:t> </a:t>
            </a:r>
            <a:r>
              <a:rPr lang="en-US" sz="1200" dirty="0">
                <a:latin typeface="Calibri"/>
                <a:cs typeface="Calibri"/>
              </a:rPr>
              <a:t>Clara</a:t>
            </a:r>
            <a:r>
              <a:rPr lang="en-US" sz="1200" spc="-20" dirty="0">
                <a:latin typeface="Calibri"/>
                <a:cs typeface="Calibri"/>
              </a:rPr>
              <a:t> County,</a:t>
            </a:r>
            <a:r>
              <a:rPr lang="en-US" sz="1200" spc="-45" dirty="0">
                <a:latin typeface="Calibri"/>
                <a:cs typeface="Calibri"/>
              </a:rPr>
              <a:t> </a:t>
            </a:r>
            <a:r>
              <a:rPr lang="en-US" sz="1200" dirty="0">
                <a:latin typeface="Calibri"/>
                <a:cs typeface="Calibri"/>
              </a:rPr>
              <a:t>CA</a:t>
            </a:r>
            <a:r>
              <a:rPr lang="en-US" sz="1200" spc="5" dirty="0">
                <a:latin typeface="Calibri"/>
                <a:cs typeface="Calibri"/>
              </a:rPr>
              <a:t> </a:t>
            </a:r>
            <a:r>
              <a:rPr lang="en-US" sz="1200" dirty="0">
                <a:latin typeface="Calibri"/>
                <a:cs typeface="Calibri"/>
              </a:rPr>
              <a:t>as</a:t>
            </a:r>
            <a:r>
              <a:rPr lang="en-US" sz="1200" spc="-10" dirty="0">
                <a:latin typeface="Calibri"/>
                <a:cs typeface="Calibri"/>
              </a:rPr>
              <a:t> </a:t>
            </a:r>
            <a:r>
              <a:rPr lang="en-US" sz="1200" dirty="0">
                <a:latin typeface="Calibri"/>
                <a:cs typeface="Calibri"/>
              </a:rPr>
              <a:t>Program</a:t>
            </a:r>
            <a:r>
              <a:rPr lang="en-US" sz="1200" spc="-15" dirty="0">
                <a:latin typeface="Calibri"/>
                <a:cs typeface="Calibri"/>
              </a:rPr>
              <a:t> </a:t>
            </a:r>
            <a:r>
              <a:rPr lang="en-US" sz="1200" spc="-10" dirty="0">
                <a:latin typeface="Calibri"/>
                <a:cs typeface="Calibri"/>
              </a:rPr>
              <a:t>Manager </a:t>
            </a:r>
            <a:r>
              <a:rPr lang="en-US" sz="1200" dirty="0">
                <a:latin typeface="Calibri"/>
                <a:cs typeface="Calibri"/>
              </a:rPr>
              <a:t>for</a:t>
            </a:r>
            <a:r>
              <a:rPr lang="en-US" sz="1200" spc="-20" dirty="0">
                <a:latin typeface="Calibri"/>
                <a:cs typeface="Calibri"/>
              </a:rPr>
              <a:t> </a:t>
            </a:r>
            <a:r>
              <a:rPr lang="en-US" sz="1200" dirty="0">
                <a:latin typeface="Calibri"/>
                <a:cs typeface="Calibri"/>
              </a:rPr>
              <a:t>the</a:t>
            </a:r>
            <a:r>
              <a:rPr lang="en-US" sz="1200" spc="-30" dirty="0">
                <a:latin typeface="Calibri"/>
                <a:cs typeface="Calibri"/>
              </a:rPr>
              <a:t> </a:t>
            </a:r>
            <a:r>
              <a:rPr lang="en-US" sz="1200" dirty="0">
                <a:latin typeface="Calibri"/>
                <a:cs typeface="Calibri"/>
              </a:rPr>
              <a:t>high</a:t>
            </a:r>
            <a:r>
              <a:rPr lang="en-US" sz="1200" spc="-25" dirty="0">
                <a:latin typeface="Calibri"/>
                <a:cs typeface="Calibri"/>
              </a:rPr>
              <a:t> </a:t>
            </a:r>
            <a:r>
              <a:rPr lang="en-US" sz="1200" dirty="0">
                <a:latin typeface="Calibri"/>
                <a:cs typeface="Calibri"/>
              </a:rPr>
              <a:t>school</a:t>
            </a:r>
            <a:r>
              <a:rPr lang="en-US" sz="1200" spc="-10" dirty="0">
                <a:latin typeface="Calibri"/>
                <a:cs typeface="Calibri"/>
              </a:rPr>
              <a:t> program</a:t>
            </a:r>
            <a:r>
              <a:rPr lang="en-US" sz="1200" spc="-25" dirty="0">
                <a:latin typeface="Calibri"/>
                <a:cs typeface="Calibri"/>
              </a:rPr>
              <a:t> </a:t>
            </a:r>
            <a:r>
              <a:rPr lang="en-US" sz="1200" dirty="0">
                <a:latin typeface="Calibri"/>
                <a:cs typeface="Calibri"/>
              </a:rPr>
              <a:t>and</a:t>
            </a:r>
            <a:r>
              <a:rPr lang="en-US" sz="1200" spc="-30" dirty="0">
                <a:latin typeface="Calibri"/>
                <a:cs typeface="Calibri"/>
              </a:rPr>
              <a:t> </a:t>
            </a:r>
            <a:r>
              <a:rPr lang="en-US" sz="1200" dirty="0">
                <a:latin typeface="Calibri"/>
                <a:cs typeface="Calibri"/>
              </a:rPr>
              <a:t>Business</a:t>
            </a:r>
            <a:r>
              <a:rPr lang="en-US" sz="1200" spc="-5" dirty="0">
                <a:latin typeface="Calibri"/>
                <a:cs typeface="Calibri"/>
              </a:rPr>
              <a:t> </a:t>
            </a:r>
            <a:r>
              <a:rPr lang="en-US" sz="1200" dirty="0">
                <a:latin typeface="Calibri"/>
                <a:cs typeface="Calibri"/>
              </a:rPr>
              <a:t>Basics.</a:t>
            </a:r>
            <a:r>
              <a:rPr lang="en-US" sz="1200" spc="10" dirty="0">
                <a:latin typeface="Calibri"/>
                <a:cs typeface="Calibri"/>
              </a:rPr>
              <a:t> </a:t>
            </a:r>
            <a:r>
              <a:rPr lang="en-US" sz="1200" dirty="0">
                <a:latin typeface="Calibri"/>
                <a:cs typeface="Calibri"/>
              </a:rPr>
              <a:t>She</a:t>
            </a:r>
            <a:r>
              <a:rPr lang="en-US" sz="1200" spc="-15" dirty="0">
                <a:latin typeface="Calibri"/>
                <a:cs typeface="Calibri"/>
              </a:rPr>
              <a:t> </a:t>
            </a:r>
            <a:r>
              <a:rPr lang="en-US" sz="1200" dirty="0">
                <a:latin typeface="Calibri"/>
                <a:cs typeface="Calibri"/>
              </a:rPr>
              <a:t>was</a:t>
            </a:r>
            <a:r>
              <a:rPr lang="en-US" sz="1200" spc="5" dirty="0">
                <a:latin typeface="Calibri"/>
                <a:cs typeface="Calibri"/>
              </a:rPr>
              <a:t> </a:t>
            </a:r>
            <a:r>
              <a:rPr lang="en-US" sz="1200" dirty="0">
                <a:latin typeface="Calibri"/>
                <a:cs typeface="Calibri"/>
              </a:rPr>
              <a:t>promoted</a:t>
            </a:r>
            <a:r>
              <a:rPr lang="en-US" sz="1200" spc="-25" dirty="0">
                <a:latin typeface="Calibri"/>
                <a:cs typeface="Calibri"/>
              </a:rPr>
              <a:t> </a:t>
            </a:r>
            <a:r>
              <a:rPr lang="en-US" sz="1200" dirty="0">
                <a:latin typeface="Calibri"/>
                <a:cs typeface="Calibri"/>
              </a:rPr>
              <a:t>to</a:t>
            </a:r>
            <a:r>
              <a:rPr lang="en-US" sz="1200" spc="-20" dirty="0">
                <a:latin typeface="Calibri"/>
                <a:cs typeface="Calibri"/>
              </a:rPr>
              <a:t> </a:t>
            </a:r>
            <a:r>
              <a:rPr lang="en-US" sz="1200" dirty="0">
                <a:latin typeface="Calibri"/>
                <a:cs typeface="Calibri"/>
              </a:rPr>
              <a:t>Senior</a:t>
            </a:r>
            <a:r>
              <a:rPr lang="en-US" sz="1200" spc="-25" dirty="0">
                <a:latin typeface="Calibri"/>
                <a:cs typeface="Calibri"/>
              </a:rPr>
              <a:t> </a:t>
            </a:r>
            <a:r>
              <a:rPr lang="en-US" sz="1200" spc="-10" dirty="0">
                <a:latin typeface="Calibri"/>
                <a:cs typeface="Calibri"/>
              </a:rPr>
              <a:t>Educational</a:t>
            </a:r>
            <a:r>
              <a:rPr lang="en-US" sz="1200" spc="-40" dirty="0">
                <a:latin typeface="Calibri"/>
                <a:cs typeface="Calibri"/>
              </a:rPr>
              <a:t> </a:t>
            </a:r>
            <a:r>
              <a:rPr lang="en-US" sz="1200" spc="-10" dirty="0">
                <a:latin typeface="Calibri"/>
                <a:cs typeface="Calibri"/>
              </a:rPr>
              <a:t>Services </a:t>
            </a:r>
            <a:r>
              <a:rPr lang="en-US" sz="1200" dirty="0">
                <a:latin typeface="Calibri"/>
                <a:cs typeface="Calibri"/>
              </a:rPr>
              <a:t>Manager</a:t>
            </a:r>
            <a:r>
              <a:rPr lang="en-US" sz="1200" spc="-35" dirty="0">
                <a:latin typeface="Calibri"/>
                <a:cs typeface="Calibri"/>
              </a:rPr>
              <a:t> </a:t>
            </a:r>
            <a:r>
              <a:rPr lang="en-US" sz="1200" dirty="0">
                <a:latin typeface="Calibri"/>
                <a:cs typeface="Calibri"/>
              </a:rPr>
              <a:t>in</a:t>
            </a:r>
            <a:r>
              <a:rPr lang="en-US" sz="1200" spc="-10" dirty="0">
                <a:latin typeface="Calibri"/>
                <a:cs typeface="Calibri"/>
              </a:rPr>
              <a:t> </a:t>
            </a:r>
            <a:r>
              <a:rPr lang="en-US" sz="1200" dirty="0">
                <a:latin typeface="Calibri"/>
                <a:cs typeface="Calibri"/>
              </a:rPr>
              <a:t>June,1985,</a:t>
            </a:r>
            <a:r>
              <a:rPr lang="en-US" sz="1200" spc="-25" dirty="0">
                <a:latin typeface="Calibri"/>
                <a:cs typeface="Calibri"/>
              </a:rPr>
              <a:t> </a:t>
            </a:r>
            <a:r>
              <a:rPr lang="en-US" sz="1200" dirty="0">
                <a:latin typeface="Calibri"/>
                <a:cs typeface="Calibri"/>
              </a:rPr>
              <a:t>wherein</a:t>
            </a:r>
            <a:r>
              <a:rPr lang="en-US" sz="1200" spc="-15" dirty="0">
                <a:latin typeface="Calibri"/>
                <a:cs typeface="Calibri"/>
              </a:rPr>
              <a:t> </a:t>
            </a:r>
            <a:r>
              <a:rPr lang="en-US" sz="1200" dirty="0">
                <a:latin typeface="Calibri"/>
                <a:cs typeface="Calibri"/>
              </a:rPr>
              <a:t>her</a:t>
            </a:r>
            <a:r>
              <a:rPr lang="en-US" sz="1200" spc="-25" dirty="0">
                <a:latin typeface="Calibri"/>
                <a:cs typeface="Calibri"/>
              </a:rPr>
              <a:t> </a:t>
            </a:r>
            <a:r>
              <a:rPr lang="en-US" sz="1200" dirty="0">
                <a:latin typeface="Calibri"/>
                <a:cs typeface="Calibri"/>
              </a:rPr>
              <a:t>responsibilities</a:t>
            </a:r>
            <a:r>
              <a:rPr lang="en-US" sz="1200" spc="-35" dirty="0">
                <a:latin typeface="Calibri"/>
                <a:cs typeface="Calibri"/>
              </a:rPr>
              <a:t> </a:t>
            </a:r>
            <a:r>
              <a:rPr lang="en-US" sz="1200" dirty="0">
                <a:latin typeface="Calibri"/>
                <a:cs typeface="Calibri"/>
              </a:rPr>
              <a:t>expanded</a:t>
            </a:r>
            <a:r>
              <a:rPr lang="en-US" sz="1200" spc="-30" dirty="0">
                <a:latin typeface="Calibri"/>
                <a:cs typeface="Calibri"/>
              </a:rPr>
              <a:t> </a:t>
            </a:r>
            <a:r>
              <a:rPr lang="en-US" sz="1200" dirty="0">
                <a:latin typeface="Calibri"/>
                <a:cs typeface="Calibri"/>
              </a:rPr>
              <a:t>to</a:t>
            </a:r>
            <a:r>
              <a:rPr lang="en-US" sz="1200" spc="-5" dirty="0">
                <a:latin typeface="Calibri"/>
                <a:cs typeface="Calibri"/>
              </a:rPr>
              <a:t> </a:t>
            </a:r>
            <a:r>
              <a:rPr lang="en-US" sz="1200" dirty="0">
                <a:latin typeface="Calibri"/>
                <a:cs typeface="Calibri"/>
              </a:rPr>
              <a:t>also</a:t>
            </a:r>
            <a:r>
              <a:rPr lang="en-US" sz="1200" spc="10" dirty="0">
                <a:latin typeface="Calibri"/>
                <a:cs typeface="Calibri"/>
              </a:rPr>
              <a:t> </a:t>
            </a:r>
            <a:r>
              <a:rPr lang="en-US" sz="1200" dirty="0">
                <a:latin typeface="Calibri"/>
                <a:cs typeface="Calibri"/>
              </a:rPr>
              <a:t>include</a:t>
            </a:r>
            <a:r>
              <a:rPr lang="en-US" sz="1200" spc="-35" dirty="0">
                <a:latin typeface="Calibri"/>
                <a:cs typeface="Calibri"/>
              </a:rPr>
              <a:t> </a:t>
            </a:r>
            <a:r>
              <a:rPr lang="en-US" sz="1200" dirty="0">
                <a:latin typeface="Calibri"/>
                <a:cs typeface="Calibri"/>
              </a:rPr>
              <a:t>Applied</a:t>
            </a:r>
            <a:r>
              <a:rPr lang="en-US" sz="1200" spc="-15" dirty="0">
                <a:latin typeface="Calibri"/>
                <a:cs typeface="Calibri"/>
              </a:rPr>
              <a:t> </a:t>
            </a:r>
            <a:r>
              <a:rPr lang="en-US" sz="1200" spc="-10" dirty="0">
                <a:latin typeface="Calibri"/>
                <a:cs typeface="Calibri"/>
              </a:rPr>
              <a:t>Economics </a:t>
            </a:r>
            <a:r>
              <a:rPr lang="en-US" sz="1200" dirty="0">
                <a:latin typeface="Calibri"/>
                <a:cs typeface="Calibri"/>
              </a:rPr>
              <a:t>and</a:t>
            </a:r>
            <a:r>
              <a:rPr lang="en-US" sz="1200" spc="-35" dirty="0">
                <a:latin typeface="Calibri"/>
                <a:cs typeface="Calibri"/>
              </a:rPr>
              <a:t> </a:t>
            </a:r>
            <a:r>
              <a:rPr lang="en-US" sz="1200" dirty="0">
                <a:latin typeface="Calibri"/>
                <a:cs typeface="Calibri"/>
              </a:rPr>
              <a:t>Project</a:t>
            </a:r>
            <a:r>
              <a:rPr lang="en-US" sz="1200" spc="-5" dirty="0">
                <a:latin typeface="Calibri"/>
                <a:cs typeface="Calibri"/>
              </a:rPr>
              <a:t> </a:t>
            </a:r>
            <a:r>
              <a:rPr lang="en-US" sz="1200" dirty="0">
                <a:latin typeface="Calibri"/>
                <a:cs typeface="Calibri"/>
              </a:rPr>
              <a:t>Business.</a:t>
            </a:r>
            <a:r>
              <a:rPr lang="en-US" sz="1200" spc="-10" dirty="0">
                <a:latin typeface="Calibri"/>
                <a:cs typeface="Calibri"/>
              </a:rPr>
              <a:t> </a:t>
            </a:r>
            <a:r>
              <a:rPr lang="en-US" sz="1200" dirty="0">
                <a:latin typeface="Calibri"/>
                <a:cs typeface="Calibri"/>
              </a:rPr>
              <a:t>Laurie</a:t>
            </a:r>
            <a:r>
              <a:rPr lang="en-US" sz="1200" spc="-25" dirty="0">
                <a:latin typeface="Calibri"/>
                <a:cs typeface="Calibri"/>
              </a:rPr>
              <a:t> </a:t>
            </a:r>
            <a:r>
              <a:rPr lang="en-US" sz="1200" dirty="0">
                <a:latin typeface="Calibri"/>
                <a:cs typeface="Calibri"/>
              </a:rPr>
              <a:t>is</a:t>
            </a:r>
            <a:r>
              <a:rPr lang="en-US" sz="1200" spc="-5" dirty="0">
                <a:latin typeface="Calibri"/>
                <a:cs typeface="Calibri"/>
              </a:rPr>
              <a:t> </a:t>
            </a:r>
            <a:r>
              <a:rPr lang="en-US" sz="1200" dirty="0">
                <a:latin typeface="Calibri"/>
                <a:cs typeface="Calibri"/>
              </a:rPr>
              <a:t>an</a:t>
            </a:r>
            <a:r>
              <a:rPr lang="en-US" sz="1200" spc="-15" dirty="0">
                <a:latin typeface="Calibri"/>
                <a:cs typeface="Calibri"/>
              </a:rPr>
              <a:t> </a:t>
            </a:r>
            <a:r>
              <a:rPr lang="en-US" sz="1200" dirty="0">
                <a:latin typeface="Calibri"/>
                <a:cs typeface="Calibri"/>
              </a:rPr>
              <a:t>accomplished</a:t>
            </a:r>
            <a:r>
              <a:rPr lang="en-US" sz="1200" spc="-10" dirty="0">
                <a:latin typeface="Calibri"/>
                <a:cs typeface="Calibri"/>
              </a:rPr>
              <a:t> </a:t>
            </a:r>
            <a:r>
              <a:rPr lang="en-US" sz="1200" dirty="0">
                <a:latin typeface="Calibri"/>
                <a:cs typeface="Calibri"/>
              </a:rPr>
              <a:t>former</a:t>
            </a:r>
            <a:r>
              <a:rPr lang="en-US" sz="1200" spc="-15" dirty="0">
                <a:latin typeface="Calibri"/>
                <a:cs typeface="Calibri"/>
              </a:rPr>
              <a:t> </a:t>
            </a:r>
            <a:r>
              <a:rPr lang="en-US" sz="1200" dirty="0">
                <a:latin typeface="Calibri"/>
                <a:cs typeface="Calibri"/>
              </a:rPr>
              <a:t>Achiever</a:t>
            </a:r>
            <a:r>
              <a:rPr lang="en-US" sz="1200" spc="-25" dirty="0">
                <a:latin typeface="Calibri"/>
                <a:cs typeface="Calibri"/>
              </a:rPr>
              <a:t> </a:t>
            </a:r>
            <a:r>
              <a:rPr lang="en-US" sz="1200" spc="-20" dirty="0">
                <a:latin typeface="Calibri"/>
                <a:cs typeface="Calibri"/>
              </a:rPr>
              <a:t>(Lancaster, </a:t>
            </a:r>
            <a:r>
              <a:rPr lang="en-US" sz="1200" spc="-10" dirty="0">
                <a:latin typeface="Calibri"/>
                <a:cs typeface="Calibri"/>
              </a:rPr>
              <a:t>PA).</a:t>
            </a:r>
            <a:r>
              <a:rPr lang="en-US" sz="1200" spc="-15" dirty="0">
                <a:latin typeface="Calibri"/>
                <a:cs typeface="Calibri"/>
              </a:rPr>
              <a:t> </a:t>
            </a:r>
            <a:r>
              <a:rPr lang="en-US" sz="1200" dirty="0">
                <a:latin typeface="Calibri"/>
                <a:cs typeface="Calibri"/>
              </a:rPr>
              <a:t>She</a:t>
            </a:r>
            <a:r>
              <a:rPr lang="en-US" sz="1200" spc="-15" dirty="0">
                <a:latin typeface="Calibri"/>
                <a:cs typeface="Calibri"/>
              </a:rPr>
              <a:t> </a:t>
            </a:r>
            <a:r>
              <a:rPr lang="en-US" sz="1200" dirty="0">
                <a:latin typeface="Calibri"/>
                <a:cs typeface="Calibri"/>
              </a:rPr>
              <a:t>won</a:t>
            </a:r>
            <a:r>
              <a:rPr lang="en-US" sz="1200" spc="5" dirty="0">
                <a:latin typeface="Calibri"/>
                <a:cs typeface="Calibri"/>
              </a:rPr>
              <a:t> </a:t>
            </a:r>
            <a:r>
              <a:rPr lang="en-US" sz="1200" spc="-10" dirty="0">
                <a:latin typeface="Calibri"/>
                <a:cs typeface="Calibri"/>
              </a:rPr>
              <a:t>National </a:t>
            </a:r>
            <a:r>
              <a:rPr lang="en-US" sz="1200" dirty="0">
                <a:latin typeface="Calibri"/>
                <a:cs typeface="Calibri"/>
              </a:rPr>
              <a:t>Secretary</a:t>
            </a:r>
            <a:r>
              <a:rPr lang="en-US" sz="1200" spc="-25" dirty="0">
                <a:latin typeface="Calibri"/>
                <a:cs typeface="Calibri"/>
              </a:rPr>
              <a:t> </a:t>
            </a:r>
            <a:r>
              <a:rPr lang="en-US" sz="1200" dirty="0">
                <a:latin typeface="Calibri"/>
                <a:cs typeface="Calibri"/>
              </a:rPr>
              <a:t>of</a:t>
            </a:r>
            <a:r>
              <a:rPr lang="en-US" sz="1200" spc="-10" dirty="0">
                <a:latin typeface="Calibri"/>
                <a:cs typeface="Calibri"/>
              </a:rPr>
              <a:t> </a:t>
            </a:r>
            <a:r>
              <a:rPr lang="en-US" sz="1200" dirty="0">
                <a:latin typeface="Calibri"/>
                <a:cs typeface="Calibri"/>
              </a:rPr>
              <a:t>The</a:t>
            </a:r>
            <a:r>
              <a:rPr lang="en-US" sz="1200" spc="-15" dirty="0">
                <a:latin typeface="Calibri"/>
                <a:cs typeface="Calibri"/>
              </a:rPr>
              <a:t> </a:t>
            </a:r>
            <a:r>
              <a:rPr lang="en-US" sz="1200" spc="-10" dirty="0">
                <a:latin typeface="Calibri"/>
                <a:cs typeface="Calibri"/>
              </a:rPr>
              <a:t>Year</a:t>
            </a:r>
            <a:r>
              <a:rPr lang="en-US" sz="1200" spc="-20" dirty="0">
                <a:latin typeface="Calibri"/>
                <a:cs typeface="Calibri"/>
              </a:rPr>
              <a:t> </a:t>
            </a:r>
            <a:r>
              <a:rPr lang="en-US" sz="1200" dirty="0">
                <a:latin typeface="Calibri"/>
                <a:cs typeface="Calibri"/>
              </a:rPr>
              <a:t>and</a:t>
            </a:r>
            <a:r>
              <a:rPr lang="en-US" sz="1200" spc="-25" dirty="0">
                <a:latin typeface="Calibri"/>
                <a:cs typeface="Calibri"/>
              </a:rPr>
              <a:t> </a:t>
            </a:r>
            <a:r>
              <a:rPr lang="en-US" sz="1200" spc="-10" dirty="0">
                <a:latin typeface="Calibri"/>
                <a:cs typeface="Calibri"/>
              </a:rPr>
              <a:t>Outstanding</a:t>
            </a:r>
            <a:r>
              <a:rPr lang="en-US" sz="1200" spc="-55" dirty="0">
                <a:latin typeface="Calibri"/>
                <a:cs typeface="Calibri"/>
              </a:rPr>
              <a:t> </a:t>
            </a:r>
            <a:r>
              <a:rPr lang="en-US" sz="1200" spc="-10" dirty="0">
                <a:latin typeface="Calibri"/>
                <a:cs typeface="Calibri"/>
              </a:rPr>
              <a:t>Young</a:t>
            </a:r>
            <a:r>
              <a:rPr lang="en-US" sz="1200" spc="-30" dirty="0">
                <a:latin typeface="Calibri"/>
                <a:cs typeface="Calibri"/>
              </a:rPr>
              <a:t> </a:t>
            </a:r>
            <a:r>
              <a:rPr lang="en-US" sz="1200" dirty="0">
                <a:latin typeface="Calibri"/>
                <a:cs typeface="Calibri"/>
              </a:rPr>
              <a:t>Businesswoman</a:t>
            </a:r>
            <a:r>
              <a:rPr lang="en-US" sz="1200" spc="-5" dirty="0">
                <a:latin typeface="Calibri"/>
                <a:cs typeface="Calibri"/>
              </a:rPr>
              <a:t> </a:t>
            </a:r>
            <a:r>
              <a:rPr lang="en-US" sz="1200" dirty="0">
                <a:latin typeface="Calibri"/>
                <a:cs typeface="Calibri"/>
              </a:rPr>
              <a:t>at</a:t>
            </a:r>
            <a:r>
              <a:rPr lang="en-US" sz="1200" spc="-15" dirty="0">
                <a:latin typeface="Calibri"/>
                <a:cs typeface="Calibri"/>
              </a:rPr>
              <a:t> </a:t>
            </a:r>
            <a:r>
              <a:rPr lang="en-US" sz="1200" dirty="0">
                <a:latin typeface="Calibri"/>
                <a:cs typeface="Calibri"/>
              </a:rPr>
              <a:t>NAJAC</a:t>
            </a:r>
            <a:r>
              <a:rPr lang="en-US" sz="1200" spc="-5" dirty="0">
                <a:latin typeface="Calibri"/>
                <a:cs typeface="Calibri"/>
              </a:rPr>
              <a:t> </a:t>
            </a:r>
            <a:r>
              <a:rPr lang="en-US" sz="1200" dirty="0">
                <a:latin typeface="Calibri"/>
                <a:cs typeface="Calibri"/>
              </a:rPr>
              <a:t>in</a:t>
            </a:r>
            <a:r>
              <a:rPr lang="en-US" sz="1200" spc="-15" dirty="0">
                <a:latin typeface="Calibri"/>
                <a:cs typeface="Calibri"/>
              </a:rPr>
              <a:t> </a:t>
            </a:r>
            <a:r>
              <a:rPr lang="en-US" sz="1200" dirty="0">
                <a:latin typeface="Calibri"/>
                <a:cs typeface="Calibri"/>
              </a:rPr>
              <a:t>1979.</a:t>
            </a:r>
            <a:r>
              <a:rPr lang="en-US" sz="1200" spc="20" dirty="0">
                <a:latin typeface="Calibri"/>
                <a:cs typeface="Calibri"/>
              </a:rPr>
              <a:t> </a:t>
            </a:r>
            <a:r>
              <a:rPr lang="en-US" sz="1200" dirty="0">
                <a:latin typeface="Calibri"/>
                <a:cs typeface="Calibri"/>
              </a:rPr>
              <a:t>Over</a:t>
            </a:r>
            <a:r>
              <a:rPr lang="en-US" sz="1200" spc="-5" dirty="0">
                <a:latin typeface="Calibri"/>
                <a:cs typeface="Calibri"/>
              </a:rPr>
              <a:t> </a:t>
            </a:r>
            <a:r>
              <a:rPr lang="en-US" sz="1200" dirty="0">
                <a:latin typeface="Calibri"/>
                <a:cs typeface="Calibri"/>
              </a:rPr>
              <a:t>her</a:t>
            </a:r>
            <a:r>
              <a:rPr lang="en-US" sz="1200" spc="-30" dirty="0">
                <a:latin typeface="Calibri"/>
                <a:cs typeface="Calibri"/>
              </a:rPr>
              <a:t> </a:t>
            </a:r>
            <a:r>
              <a:rPr lang="en-US" sz="1200" spc="-20" dirty="0">
                <a:latin typeface="Calibri"/>
                <a:cs typeface="Calibri"/>
              </a:rPr>
              <a:t>four </a:t>
            </a:r>
            <a:r>
              <a:rPr lang="en-US" sz="1200" dirty="0">
                <a:latin typeface="Calibri"/>
                <a:cs typeface="Calibri"/>
              </a:rPr>
              <a:t>years with JA, with the</a:t>
            </a:r>
            <a:r>
              <a:rPr lang="en-US" sz="1200" spc="-5" dirty="0">
                <a:latin typeface="Calibri"/>
                <a:cs typeface="Calibri"/>
              </a:rPr>
              <a:t> </a:t>
            </a:r>
            <a:r>
              <a:rPr lang="en-US" sz="1200" dirty="0">
                <a:latin typeface="Calibri"/>
                <a:cs typeface="Calibri"/>
              </a:rPr>
              <a:t>help</a:t>
            </a:r>
            <a:r>
              <a:rPr lang="en-US" sz="1200" spc="-10" dirty="0">
                <a:latin typeface="Calibri"/>
                <a:cs typeface="Calibri"/>
              </a:rPr>
              <a:t> </a:t>
            </a:r>
            <a:r>
              <a:rPr lang="en-US" sz="1200" dirty="0">
                <a:latin typeface="Calibri"/>
                <a:cs typeface="Calibri"/>
              </a:rPr>
              <a:t>of some</a:t>
            </a:r>
            <a:r>
              <a:rPr lang="en-US" sz="1200" spc="20" dirty="0">
                <a:latin typeface="Calibri"/>
                <a:cs typeface="Calibri"/>
              </a:rPr>
              <a:t> </a:t>
            </a:r>
            <a:r>
              <a:rPr lang="en-US" sz="1200" spc="-10" dirty="0">
                <a:latin typeface="Calibri"/>
                <a:cs typeface="Calibri"/>
              </a:rPr>
              <a:t>outstanding</a:t>
            </a:r>
            <a:r>
              <a:rPr lang="en-US" sz="1200" spc="-35" dirty="0">
                <a:latin typeface="Calibri"/>
                <a:cs typeface="Calibri"/>
              </a:rPr>
              <a:t> </a:t>
            </a:r>
            <a:r>
              <a:rPr lang="en-US" sz="1200" dirty="0">
                <a:latin typeface="Calibri"/>
                <a:cs typeface="Calibri"/>
              </a:rPr>
              <a:t>alumni</a:t>
            </a:r>
            <a:r>
              <a:rPr lang="en-US" sz="1200" spc="-15" dirty="0">
                <a:latin typeface="Calibri"/>
                <a:cs typeface="Calibri"/>
              </a:rPr>
              <a:t> </a:t>
            </a:r>
            <a:r>
              <a:rPr lang="en-US" sz="1200" dirty="0">
                <a:latin typeface="Calibri"/>
                <a:cs typeface="Calibri"/>
              </a:rPr>
              <a:t>and</a:t>
            </a:r>
            <a:r>
              <a:rPr lang="en-US" sz="1200" spc="-15" dirty="0">
                <a:latin typeface="Calibri"/>
                <a:cs typeface="Calibri"/>
              </a:rPr>
              <a:t> </a:t>
            </a:r>
            <a:r>
              <a:rPr lang="en-US" sz="1200" spc="-10" dirty="0">
                <a:latin typeface="Calibri"/>
                <a:cs typeface="Calibri"/>
              </a:rPr>
              <a:t>volunteers,</a:t>
            </a:r>
            <a:r>
              <a:rPr lang="en-US" sz="1200" spc="-20" dirty="0">
                <a:latin typeface="Calibri"/>
                <a:cs typeface="Calibri"/>
              </a:rPr>
              <a:t> </a:t>
            </a:r>
            <a:r>
              <a:rPr lang="en-US" sz="1200" dirty="0">
                <a:latin typeface="Calibri"/>
                <a:cs typeface="Calibri"/>
              </a:rPr>
              <a:t>they</a:t>
            </a:r>
            <a:r>
              <a:rPr lang="en-US" sz="1200" spc="-25" dirty="0">
                <a:latin typeface="Calibri"/>
                <a:cs typeface="Calibri"/>
              </a:rPr>
              <a:t> </a:t>
            </a:r>
            <a:r>
              <a:rPr lang="en-US" sz="1200" dirty="0">
                <a:latin typeface="Calibri"/>
                <a:cs typeface="Calibri"/>
              </a:rPr>
              <a:t>built</a:t>
            </a:r>
            <a:r>
              <a:rPr lang="en-US" sz="1200" spc="-25" dirty="0">
                <a:latin typeface="Calibri"/>
                <a:cs typeface="Calibri"/>
              </a:rPr>
              <a:t> </a:t>
            </a:r>
            <a:r>
              <a:rPr lang="en-US" sz="1200" dirty="0">
                <a:latin typeface="Calibri"/>
                <a:cs typeface="Calibri"/>
              </a:rPr>
              <a:t>a </a:t>
            </a:r>
            <a:r>
              <a:rPr lang="en-US" sz="1200" spc="-10" dirty="0">
                <a:latin typeface="Calibri"/>
                <a:cs typeface="Calibri"/>
              </a:rPr>
              <a:t>program</a:t>
            </a:r>
            <a:r>
              <a:rPr lang="en-US" sz="1200" spc="-15" dirty="0">
                <a:latin typeface="Calibri"/>
                <a:cs typeface="Calibri"/>
              </a:rPr>
              <a:t> </a:t>
            </a:r>
            <a:r>
              <a:rPr lang="en-US" sz="1200" spc="-20" dirty="0">
                <a:latin typeface="Calibri"/>
                <a:cs typeface="Calibri"/>
              </a:rPr>
              <a:t>that </a:t>
            </a:r>
            <a:r>
              <a:rPr lang="en-US" sz="1200" dirty="0">
                <a:latin typeface="Calibri"/>
                <a:cs typeface="Calibri"/>
              </a:rPr>
              <a:t>gained</a:t>
            </a:r>
            <a:r>
              <a:rPr lang="en-US" sz="1200" spc="-35" dirty="0">
                <a:latin typeface="Calibri"/>
                <a:cs typeface="Calibri"/>
              </a:rPr>
              <a:t> </a:t>
            </a:r>
            <a:r>
              <a:rPr lang="en-US" sz="1200" dirty="0">
                <a:latin typeface="Calibri"/>
                <a:cs typeface="Calibri"/>
              </a:rPr>
              <a:t>national</a:t>
            </a:r>
            <a:r>
              <a:rPr lang="en-US" sz="1200" spc="-50" dirty="0">
                <a:latin typeface="Calibri"/>
                <a:cs typeface="Calibri"/>
              </a:rPr>
              <a:t> </a:t>
            </a:r>
            <a:r>
              <a:rPr lang="en-US" sz="1200" dirty="0">
                <a:latin typeface="Calibri"/>
                <a:cs typeface="Calibri"/>
              </a:rPr>
              <a:t>recognition</a:t>
            </a:r>
            <a:r>
              <a:rPr lang="en-US" sz="1200" spc="-30" dirty="0">
                <a:latin typeface="Calibri"/>
                <a:cs typeface="Calibri"/>
              </a:rPr>
              <a:t> </a:t>
            </a:r>
            <a:r>
              <a:rPr lang="en-US" sz="1200" dirty="0">
                <a:latin typeface="Calibri"/>
                <a:cs typeface="Calibri"/>
              </a:rPr>
              <a:t>and</a:t>
            </a:r>
            <a:r>
              <a:rPr lang="en-US" sz="1200" spc="-30" dirty="0">
                <a:latin typeface="Calibri"/>
                <a:cs typeface="Calibri"/>
              </a:rPr>
              <a:t> </a:t>
            </a:r>
            <a:r>
              <a:rPr lang="en-US" sz="1200" dirty="0">
                <a:latin typeface="Calibri"/>
                <a:cs typeface="Calibri"/>
              </a:rPr>
              <a:t>had</a:t>
            </a:r>
            <a:r>
              <a:rPr lang="en-US" sz="1200" spc="-30" dirty="0">
                <a:latin typeface="Calibri"/>
                <a:cs typeface="Calibri"/>
              </a:rPr>
              <a:t> </a:t>
            </a:r>
            <a:r>
              <a:rPr lang="en-US" sz="1200" dirty="0">
                <a:latin typeface="Calibri"/>
                <a:cs typeface="Calibri"/>
              </a:rPr>
              <a:t>the</a:t>
            </a:r>
            <a:r>
              <a:rPr lang="en-US" sz="1200" spc="-40" dirty="0">
                <a:latin typeface="Calibri"/>
                <a:cs typeface="Calibri"/>
              </a:rPr>
              <a:t> </a:t>
            </a:r>
            <a:r>
              <a:rPr lang="en-US" sz="1200" dirty="0">
                <a:latin typeface="Calibri"/>
                <a:cs typeface="Calibri"/>
              </a:rPr>
              <a:t>winningest</a:t>
            </a:r>
            <a:r>
              <a:rPr lang="en-US" sz="1200" spc="-30" dirty="0">
                <a:latin typeface="Calibri"/>
                <a:cs typeface="Calibri"/>
              </a:rPr>
              <a:t> </a:t>
            </a:r>
            <a:r>
              <a:rPr lang="en-US" sz="1200" dirty="0">
                <a:latin typeface="Calibri"/>
                <a:cs typeface="Calibri"/>
              </a:rPr>
              <a:t>NAJAC</a:t>
            </a:r>
            <a:r>
              <a:rPr lang="en-US" sz="1200" spc="-5" dirty="0">
                <a:latin typeface="Calibri"/>
                <a:cs typeface="Calibri"/>
              </a:rPr>
              <a:t> </a:t>
            </a:r>
            <a:r>
              <a:rPr lang="en-US" sz="1200" dirty="0">
                <a:latin typeface="Calibri"/>
                <a:cs typeface="Calibri"/>
              </a:rPr>
              <a:t>delegation</a:t>
            </a:r>
            <a:r>
              <a:rPr lang="en-US" sz="1200" spc="-45" dirty="0">
                <a:latin typeface="Calibri"/>
                <a:cs typeface="Calibri"/>
              </a:rPr>
              <a:t> </a:t>
            </a:r>
            <a:r>
              <a:rPr lang="en-US" sz="1200" dirty="0">
                <a:latin typeface="Calibri"/>
                <a:cs typeface="Calibri"/>
              </a:rPr>
              <a:t>year</a:t>
            </a:r>
            <a:r>
              <a:rPr lang="en-US" sz="1200" spc="-25" dirty="0">
                <a:latin typeface="Calibri"/>
                <a:cs typeface="Calibri"/>
              </a:rPr>
              <a:t> </a:t>
            </a:r>
            <a:r>
              <a:rPr lang="en-US" sz="1200" dirty="0">
                <a:latin typeface="Calibri"/>
                <a:cs typeface="Calibri"/>
              </a:rPr>
              <a:t>after</a:t>
            </a:r>
            <a:r>
              <a:rPr lang="en-US" sz="1200" spc="-35" dirty="0">
                <a:latin typeface="Calibri"/>
                <a:cs typeface="Calibri"/>
              </a:rPr>
              <a:t> </a:t>
            </a:r>
            <a:r>
              <a:rPr lang="en-US" sz="1200" spc="-25" dirty="0">
                <a:latin typeface="Calibri"/>
                <a:cs typeface="Calibri"/>
              </a:rPr>
              <a:t>year.</a:t>
            </a:r>
            <a:r>
              <a:rPr lang="en-US" sz="1200" spc="-30" dirty="0">
                <a:latin typeface="Calibri"/>
                <a:cs typeface="Calibri"/>
              </a:rPr>
              <a:t> </a:t>
            </a:r>
            <a:r>
              <a:rPr lang="en-US" sz="1200" spc="-10" dirty="0">
                <a:latin typeface="Calibri"/>
                <a:cs typeface="Calibri"/>
              </a:rPr>
              <a:t>Laurie’s</a:t>
            </a:r>
            <a:r>
              <a:rPr lang="en-US" sz="1200" spc="-40" dirty="0">
                <a:latin typeface="Calibri"/>
                <a:cs typeface="Calibri"/>
              </a:rPr>
              <a:t> </a:t>
            </a:r>
            <a:r>
              <a:rPr lang="en-US" sz="1200" spc="-20" dirty="0">
                <a:latin typeface="Calibri"/>
                <a:cs typeface="Calibri"/>
              </a:rPr>
              <a:t>post </a:t>
            </a:r>
            <a:r>
              <a:rPr lang="en-US" sz="1200" dirty="0">
                <a:latin typeface="Calibri"/>
                <a:cs typeface="Calibri"/>
              </a:rPr>
              <a:t>JA career</a:t>
            </a:r>
            <a:r>
              <a:rPr lang="en-US" sz="1200" spc="-25" dirty="0">
                <a:latin typeface="Calibri"/>
                <a:cs typeface="Calibri"/>
              </a:rPr>
              <a:t> </a:t>
            </a:r>
            <a:r>
              <a:rPr lang="en-US" sz="1200" dirty="0">
                <a:latin typeface="Calibri"/>
                <a:cs typeface="Calibri"/>
              </a:rPr>
              <a:t>of</a:t>
            </a:r>
            <a:r>
              <a:rPr lang="en-US" sz="1200" spc="-15" dirty="0">
                <a:latin typeface="Calibri"/>
                <a:cs typeface="Calibri"/>
              </a:rPr>
              <a:t> </a:t>
            </a:r>
            <a:r>
              <a:rPr lang="en-US" sz="1200" dirty="0">
                <a:latin typeface="Calibri"/>
                <a:cs typeface="Calibri"/>
              </a:rPr>
              <a:t>30</a:t>
            </a:r>
            <a:r>
              <a:rPr lang="en-US" sz="1200" spc="-5" dirty="0">
                <a:latin typeface="Calibri"/>
                <a:cs typeface="Calibri"/>
              </a:rPr>
              <a:t> </a:t>
            </a:r>
            <a:r>
              <a:rPr lang="en-US" sz="1200" dirty="0">
                <a:latin typeface="Calibri"/>
                <a:cs typeface="Calibri"/>
              </a:rPr>
              <a:t>years</a:t>
            </a:r>
            <a:r>
              <a:rPr lang="en-US" sz="1200" spc="-15" dirty="0">
                <a:latin typeface="Calibri"/>
                <a:cs typeface="Calibri"/>
              </a:rPr>
              <a:t> </a:t>
            </a:r>
            <a:r>
              <a:rPr lang="en-US" sz="1200" dirty="0">
                <a:latin typeface="Calibri"/>
                <a:cs typeface="Calibri"/>
              </a:rPr>
              <a:t>has</a:t>
            </a:r>
            <a:r>
              <a:rPr lang="en-US" sz="1200" spc="-25" dirty="0">
                <a:latin typeface="Calibri"/>
                <a:cs typeface="Calibri"/>
              </a:rPr>
              <a:t> </a:t>
            </a:r>
            <a:r>
              <a:rPr lang="en-US" sz="1200" dirty="0">
                <a:latin typeface="Calibri"/>
                <a:cs typeface="Calibri"/>
              </a:rPr>
              <a:t>been</a:t>
            </a:r>
            <a:r>
              <a:rPr lang="en-US" sz="1200" spc="-25" dirty="0">
                <a:latin typeface="Calibri"/>
                <a:cs typeface="Calibri"/>
              </a:rPr>
              <a:t> </a:t>
            </a:r>
            <a:r>
              <a:rPr lang="en-US" sz="1200" dirty="0">
                <a:latin typeface="Calibri"/>
                <a:cs typeface="Calibri"/>
              </a:rPr>
              <a:t>focused</a:t>
            </a:r>
            <a:r>
              <a:rPr lang="en-US" sz="1200" spc="-20" dirty="0">
                <a:latin typeface="Calibri"/>
                <a:cs typeface="Calibri"/>
              </a:rPr>
              <a:t> </a:t>
            </a:r>
            <a:r>
              <a:rPr lang="en-US" sz="1200" dirty="0">
                <a:latin typeface="Calibri"/>
                <a:cs typeface="Calibri"/>
              </a:rPr>
              <a:t>on</a:t>
            </a:r>
            <a:r>
              <a:rPr lang="en-US" sz="1200" spc="-10" dirty="0">
                <a:latin typeface="Calibri"/>
                <a:cs typeface="Calibri"/>
              </a:rPr>
              <a:t> </a:t>
            </a:r>
            <a:r>
              <a:rPr lang="en-US" sz="1200" dirty="0">
                <a:latin typeface="Calibri"/>
                <a:cs typeface="Calibri"/>
              </a:rPr>
              <a:t>marketing</a:t>
            </a:r>
            <a:r>
              <a:rPr lang="en-US" sz="1200" spc="-25" dirty="0">
                <a:latin typeface="Calibri"/>
                <a:cs typeface="Calibri"/>
              </a:rPr>
              <a:t> </a:t>
            </a:r>
            <a:r>
              <a:rPr lang="en-US" sz="1200" dirty="0">
                <a:latin typeface="Calibri"/>
                <a:cs typeface="Calibri"/>
              </a:rPr>
              <a:t>and</a:t>
            </a:r>
            <a:r>
              <a:rPr lang="en-US" sz="1200" spc="-30" dirty="0">
                <a:latin typeface="Calibri"/>
                <a:cs typeface="Calibri"/>
              </a:rPr>
              <a:t> </a:t>
            </a:r>
            <a:r>
              <a:rPr lang="en-US" sz="1200" dirty="0">
                <a:latin typeface="Calibri"/>
                <a:cs typeface="Calibri"/>
              </a:rPr>
              <a:t>advertising</a:t>
            </a:r>
            <a:r>
              <a:rPr lang="en-US" sz="1200" spc="-45" dirty="0">
                <a:latin typeface="Calibri"/>
                <a:cs typeface="Calibri"/>
              </a:rPr>
              <a:t> </a:t>
            </a:r>
            <a:r>
              <a:rPr lang="en-US" sz="1200" dirty="0">
                <a:latin typeface="Calibri"/>
                <a:cs typeface="Calibri"/>
              </a:rPr>
              <a:t>including</a:t>
            </a:r>
            <a:r>
              <a:rPr lang="en-US" sz="1200" spc="-55" dirty="0">
                <a:latin typeface="Calibri"/>
                <a:cs typeface="Calibri"/>
              </a:rPr>
              <a:t> </a:t>
            </a:r>
            <a:r>
              <a:rPr lang="en-US" sz="1200" dirty="0">
                <a:latin typeface="Calibri"/>
                <a:cs typeface="Calibri"/>
              </a:rPr>
              <a:t>serving</a:t>
            </a:r>
            <a:r>
              <a:rPr lang="en-US" sz="1200" spc="-25" dirty="0">
                <a:latin typeface="Calibri"/>
                <a:cs typeface="Calibri"/>
              </a:rPr>
              <a:t> </a:t>
            </a:r>
            <a:r>
              <a:rPr lang="en-US" sz="1200" dirty="0">
                <a:latin typeface="Calibri"/>
                <a:cs typeface="Calibri"/>
              </a:rPr>
              <a:t>as</a:t>
            </a:r>
            <a:r>
              <a:rPr lang="en-US" sz="1200" spc="-10" dirty="0">
                <a:latin typeface="Calibri"/>
                <a:cs typeface="Calibri"/>
              </a:rPr>
              <a:t> </a:t>
            </a:r>
            <a:r>
              <a:rPr lang="en-US" sz="1200" spc="-25" dirty="0">
                <a:latin typeface="Calibri"/>
                <a:cs typeface="Calibri"/>
              </a:rPr>
              <a:t>the </a:t>
            </a:r>
            <a:r>
              <a:rPr lang="en-US" sz="1200" dirty="0">
                <a:latin typeface="Calibri"/>
                <a:cs typeface="Calibri"/>
              </a:rPr>
              <a:t>director</a:t>
            </a:r>
            <a:r>
              <a:rPr lang="en-US" sz="1200" spc="-35" dirty="0">
                <a:latin typeface="Calibri"/>
                <a:cs typeface="Calibri"/>
              </a:rPr>
              <a:t> </a:t>
            </a:r>
            <a:r>
              <a:rPr lang="en-US" sz="1200" dirty="0">
                <a:latin typeface="Calibri"/>
                <a:cs typeface="Calibri"/>
              </a:rPr>
              <a:t>of</a:t>
            </a:r>
            <a:r>
              <a:rPr lang="en-US" sz="1200" spc="-15" dirty="0">
                <a:latin typeface="Calibri"/>
                <a:cs typeface="Calibri"/>
              </a:rPr>
              <a:t> </a:t>
            </a:r>
            <a:r>
              <a:rPr lang="en-US" sz="1200" dirty="0">
                <a:latin typeface="Calibri"/>
                <a:cs typeface="Calibri"/>
              </a:rPr>
              <a:t>the</a:t>
            </a:r>
            <a:r>
              <a:rPr lang="en-US" sz="1200" spc="-30" dirty="0">
                <a:latin typeface="Calibri"/>
                <a:cs typeface="Calibri"/>
              </a:rPr>
              <a:t> </a:t>
            </a:r>
            <a:r>
              <a:rPr lang="en-US" sz="1200" dirty="0">
                <a:latin typeface="Calibri"/>
                <a:cs typeface="Calibri"/>
              </a:rPr>
              <a:t>Walt</a:t>
            </a:r>
            <a:r>
              <a:rPr lang="en-US" sz="1200" spc="-30" dirty="0">
                <a:latin typeface="Calibri"/>
                <a:cs typeface="Calibri"/>
              </a:rPr>
              <a:t> </a:t>
            </a:r>
            <a:r>
              <a:rPr lang="en-US" sz="1200" dirty="0">
                <a:latin typeface="Calibri"/>
                <a:cs typeface="Calibri"/>
              </a:rPr>
              <a:t>Disney</a:t>
            </a:r>
            <a:r>
              <a:rPr lang="en-US" sz="1200" spc="-25" dirty="0">
                <a:latin typeface="Calibri"/>
                <a:cs typeface="Calibri"/>
              </a:rPr>
              <a:t> </a:t>
            </a:r>
            <a:r>
              <a:rPr lang="en-US" sz="1200" dirty="0">
                <a:latin typeface="Calibri"/>
                <a:cs typeface="Calibri"/>
              </a:rPr>
              <a:t>Parks</a:t>
            </a:r>
            <a:r>
              <a:rPr lang="en-US" sz="1200" spc="-5" dirty="0">
                <a:latin typeface="Calibri"/>
                <a:cs typeface="Calibri"/>
              </a:rPr>
              <a:t> </a:t>
            </a:r>
            <a:r>
              <a:rPr lang="en-US" sz="1200" dirty="0">
                <a:latin typeface="Calibri"/>
                <a:cs typeface="Calibri"/>
              </a:rPr>
              <a:t>&amp;</a:t>
            </a:r>
            <a:r>
              <a:rPr lang="en-US" sz="1200" spc="-15" dirty="0">
                <a:latin typeface="Calibri"/>
                <a:cs typeface="Calibri"/>
              </a:rPr>
              <a:t> </a:t>
            </a:r>
            <a:r>
              <a:rPr lang="en-US" sz="1200" dirty="0">
                <a:latin typeface="Calibri"/>
                <a:cs typeface="Calibri"/>
              </a:rPr>
              <a:t>Resorts</a:t>
            </a:r>
            <a:r>
              <a:rPr lang="en-US" sz="1200" spc="-15" dirty="0">
                <a:latin typeface="Calibri"/>
                <a:cs typeface="Calibri"/>
              </a:rPr>
              <a:t> </a:t>
            </a:r>
            <a:r>
              <a:rPr lang="en-US" sz="1200" dirty="0">
                <a:latin typeface="Calibri"/>
                <a:cs typeface="Calibri"/>
              </a:rPr>
              <a:t>Online</a:t>
            </a:r>
            <a:r>
              <a:rPr lang="en-US" sz="1200" spc="-20" dirty="0">
                <a:latin typeface="Calibri"/>
                <a:cs typeface="Calibri"/>
              </a:rPr>
              <a:t> </a:t>
            </a:r>
            <a:r>
              <a:rPr lang="en-US" sz="1200" dirty="0">
                <a:latin typeface="Calibri"/>
                <a:cs typeface="Calibri"/>
              </a:rPr>
              <a:t>group</a:t>
            </a:r>
            <a:r>
              <a:rPr lang="en-US" sz="1200" spc="-40" dirty="0">
                <a:latin typeface="Calibri"/>
                <a:cs typeface="Calibri"/>
              </a:rPr>
              <a:t> </a:t>
            </a:r>
            <a:r>
              <a:rPr lang="en-US" sz="1200" dirty="0">
                <a:latin typeface="Calibri"/>
                <a:cs typeface="Calibri"/>
              </a:rPr>
              <a:t>and</a:t>
            </a:r>
            <a:r>
              <a:rPr lang="en-US" sz="1200" spc="-30" dirty="0">
                <a:latin typeface="Calibri"/>
                <a:cs typeface="Calibri"/>
              </a:rPr>
              <a:t> </a:t>
            </a:r>
            <a:r>
              <a:rPr lang="en-US" sz="1200" dirty="0">
                <a:latin typeface="Calibri"/>
                <a:cs typeface="Calibri"/>
              </a:rPr>
              <a:t>running</a:t>
            </a:r>
            <a:r>
              <a:rPr lang="en-US" sz="1200" spc="-50" dirty="0">
                <a:latin typeface="Calibri"/>
                <a:cs typeface="Calibri"/>
              </a:rPr>
              <a:t> </a:t>
            </a:r>
            <a:r>
              <a:rPr lang="en-US" sz="1200" dirty="0">
                <a:latin typeface="Calibri"/>
                <a:cs typeface="Calibri"/>
              </a:rPr>
              <a:t>the</a:t>
            </a:r>
            <a:r>
              <a:rPr lang="en-US" sz="1200" spc="-30" dirty="0">
                <a:latin typeface="Calibri"/>
                <a:cs typeface="Calibri"/>
              </a:rPr>
              <a:t> </a:t>
            </a:r>
            <a:r>
              <a:rPr lang="en-US" sz="1200" dirty="0">
                <a:latin typeface="Calibri"/>
                <a:cs typeface="Calibri"/>
              </a:rPr>
              <a:t>Midwest</a:t>
            </a:r>
            <a:r>
              <a:rPr lang="en-US" sz="1200" spc="-20" dirty="0">
                <a:latin typeface="Calibri"/>
                <a:cs typeface="Calibri"/>
              </a:rPr>
              <a:t> </a:t>
            </a:r>
            <a:r>
              <a:rPr lang="en-US" sz="1200" dirty="0">
                <a:latin typeface="Calibri"/>
                <a:cs typeface="Calibri"/>
              </a:rPr>
              <a:t>division</a:t>
            </a:r>
            <a:r>
              <a:rPr lang="en-US" sz="1200" spc="-15" dirty="0">
                <a:latin typeface="Calibri"/>
                <a:cs typeface="Calibri"/>
              </a:rPr>
              <a:t> </a:t>
            </a:r>
            <a:r>
              <a:rPr lang="en-US" sz="1200" dirty="0">
                <a:latin typeface="Calibri"/>
                <a:cs typeface="Calibri"/>
              </a:rPr>
              <a:t>of</a:t>
            </a:r>
            <a:r>
              <a:rPr lang="en-US" sz="1200" spc="-10" dirty="0">
                <a:latin typeface="Calibri"/>
                <a:cs typeface="Calibri"/>
              </a:rPr>
              <a:t> </a:t>
            </a:r>
            <a:r>
              <a:rPr lang="en-US" sz="1200" spc="-25" dirty="0">
                <a:latin typeface="Calibri"/>
                <a:cs typeface="Calibri"/>
              </a:rPr>
              <a:t>and </a:t>
            </a:r>
            <a:r>
              <a:rPr lang="en-US" sz="1200" dirty="0">
                <a:latin typeface="Calibri"/>
                <a:cs typeface="Calibri"/>
              </a:rPr>
              <a:t>leading</a:t>
            </a:r>
            <a:r>
              <a:rPr lang="en-US" sz="1200" spc="-45" dirty="0">
                <a:latin typeface="Calibri"/>
                <a:cs typeface="Calibri"/>
              </a:rPr>
              <a:t> </a:t>
            </a:r>
            <a:r>
              <a:rPr lang="en-US" sz="1200" dirty="0">
                <a:latin typeface="Calibri"/>
                <a:cs typeface="Calibri"/>
              </a:rPr>
              <a:t>thought</a:t>
            </a:r>
            <a:r>
              <a:rPr lang="en-US" sz="1200" spc="-40" dirty="0">
                <a:latin typeface="Calibri"/>
                <a:cs typeface="Calibri"/>
              </a:rPr>
              <a:t> </a:t>
            </a:r>
            <a:r>
              <a:rPr lang="en-US" sz="1200" dirty="0">
                <a:latin typeface="Calibri"/>
                <a:cs typeface="Calibri"/>
              </a:rPr>
              <a:t>leadership</a:t>
            </a:r>
            <a:r>
              <a:rPr lang="en-US" sz="1200" spc="-40" dirty="0">
                <a:latin typeface="Calibri"/>
                <a:cs typeface="Calibri"/>
              </a:rPr>
              <a:t> </a:t>
            </a:r>
            <a:r>
              <a:rPr lang="en-US" sz="1200" dirty="0">
                <a:latin typeface="Calibri"/>
                <a:cs typeface="Calibri"/>
              </a:rPr>
              <a:t>at</a:t>
            </a:r>
            <a:r>
              <a:rPr lang="en-US" sz="1200" spc="-15" dirty="0">
                <a:latin typeface="Calibri"/>
                <a:cs typeface="Calibri"/>
              </a:rPr>
              <a:t> </a:t>
            </a:r>
            <a:r>
              <a:rPr lang="en-US" sz="1200" dirty="0">
                <a:latin typeface="Calibri"/>
                <a:cs typeface="Calibri"/>
              </a:rPr>
              <a:t>the</a:t>
            </a:r>
            <a:r>
              <a:rPr lang="en-US" sz="1200" spc="-30" dirty="0">
                <a:latin typeface="Calibri"/>
                <a:cs typeface="Calibri"/>
              </a:rPr>
              <a:t> </a:t>
            </a:r>
            <a:r>
              <a:rPr lang="en-US" sz="1200" dirty="0">
                <a:latin typeface="Calibri"/>
                <a:cs typeface="Calibri"/>
              </a:rPr>
              <a:t>American</a:t>
            </a:r>
            <a:r>
              <a:rPr lang="en-US" sz="1200" spc="-5" dirty="0">
                <a:latin typeface="Calibri"/>
                <a:cs typeface="Calibri"/>
              </a:rPr>
              <a:t> </a:t>
            </a:r>
            <a:r>
              <a:rPr lang="en-US" sz="1200" dirty="0">
                <a:latin typeface="Calibri"/>
                <a:cs typeface="Calibri"/>
              </a:rPr>
              <a:t>Association</a:t>
            </a:r>
            <a:r>
              <a:rPr lang="en-US" sz="1200" spc="5" dirty="0">
                <a:latin typeface="Calibri"/>
                <a:cs typeface="Calibri"/>
              </a:rPr>
              <a:t> </a:t>
            </a:r>
            <a:r>
              <a:rPr lang="en-US" sz="1200" dirty="0">
                <a:latin typeface="Calibri"/>
                <a:cs typeface="Calibri"/>
              </a:rPr>
              <a:t>of</a:t>
            </a:r>
            <a:r>
              <a:rPr lang="en-US" sz="1200" spc="-10" dirty="0">
                <a:latin typeface="Calibri"/>
                <a:cs typeface="Calibri"/>
              </a:rPr>
              <a:t> </a:t>
            </a:r>
            <a:r>
              <a:rPr lang="en-US" sz="1200" dirty="0">
                <a:latin typeface="Calibri"/>
                <a:cs typeface="Calibri"/>
              </a:rPr>
              <a:t>Advertising</a:t>
            </a:r>
            <a:r>
              <a:rPr lang="en-US" sz="1200" spc="-45" dirty="0">
                <a:latin typeface="Calibri"/>
                <a:cs typeface="Calibri"/>
              </a:rPr>
              <a:t> </a:t>
            </a:r>
            <a:r>
              <a:rPr lang="en-US" sz="1200" dirty="0">
                <a:latin typeface="Calibri"/>
                <a:cs typeface="Calibri"/>
              </a:rPr>
              <a:t>Agencies</a:t>
            </a:r>
            <a:r>
              <a:rPr lang="en-US" sz="1200" spc="5" dirty="0">
                <a:latin typeface="Calibri"/>
                <a:cs typeface="Calibri"/>
              </a:rPr>
              <a:t> </a:t>
            </a:r>
            <a:r>
              <a:rPr lang="en-US" sz="1200" dirty="0">
                <a:latin typeface="Calibri"/>
                <a:cs typeface="Calibri"/>
              </a:rPr>
              <a:t>(the</a:t>
            </a:r>
            <a:r>
              <a:rPr lang="en-US" sz="1200" spc="-30" dirty="0">
                <a:latin typeface="Calibri"/>
                <a:cs typeface="Calibri"/>
              </a:rPr>
              <a:t> </a:t>
            </a:r>
            <a:r>
              <a:rPr lang="en-US" sz="1200" dirty="0">
                <a:latin typeface="Calibri"/>
                <a:cs typeface="Calibri"/>
              </a:rPr>
              <a:t>national</a:t>
            </a:r>
            <a:r>
              <a:rPr lang="en-US" sz="1200" spc="-30" dirty="0">
                <a:latin typeface="Calibri"/>
                <a:cs typeface="Calibri"/>
              </a:rPr>
              <a:t> </a:t>
            </a:r>
            <a:r>
              <a:rPr lang="en-US" sz="1200" spc="-10" dirty="0">
                <a:latin typeface="Calibri"/>
                <a:cs typeface="Calibri"/>
              </a:rPr>
              <a:t>trade </a:t>
            </a:r>
            <a:r>
              <a:rPr lang="en-US" sz="1200" dirty="0">
                <a:latin typeface="Calibri"/>
                <a:cs typeface="Calibri"/>
              </a:rPr>
              <a:t>association of</a:t>
            </a:r>
            <a:r>
              <a:rPr lang="en-US" sz="1200" spc="-10" dirty="0">
                <a:latin typeface="Calibri"/>
                <a:cs typeface="Calibri"/>
              </a:rPr>
              <a:t> </a:t>
            </a:r>
            <a:r>
              <a:rPr lang="en-US" sz="1200" dirty="0">
                <a:latin typeface="Calibri"/>
                <a:cs typeface="Calibri"/>
              </a:rPr>
              <a:t>the</a:t>
            </a:r>
            <a:r>
              <a:rPr lang="en-US" sz="1200" spc="-10" dirty="0">
                <a:latin typeface="Calibri"/>
                <a:cs typeface="Calibri"/>
              </a:rPr>
              <a:t> </a:t>
            </a:r>
            <a:r>
              <a:rPr lang="en-US" sz="1200" dirty="0">
                <a:latin typeface="Calibri"/>
                <a:cs typeface="Calibri"/>
              </a:rPr>
              <a:t>advertising</a:t>
            </a:r>
            <a:r>
              <a:rPr lang="en-US" sz="1200" spc="-40" dirty="0">
                <a:latin typeface="Calibri"/>
                <a:cs typeface="Calibri"/>
              </a:rPr>
              <a:t> </a:t>
            </a:r>
            <a:r>
              <a:rPr lang="en-US" sz="1200" spc="-10" dirty="0">
                <a:latin typeface="Calibri"/>
                <a:cs typeface="Calibri"/>
              </a:rPr>
              <a:t>industry).</a:t>
            </a:r>
            <a:endParaRPr lang="en-US" sz="1200" dirty="0">
              <a:latin typeface="Calibri"/>
              <a:cs typeface="Calibri"/>
            </a:endParaRPr>
          </a:p>
        </p:txBody>
      </p:sp>
      <p:sp>
        <p:nvSpPr>
          <p:cNvPr id="12" name="TextBox 11">
            <a:extLst>
              <a:ext uri="{FF2B5EF4-FFF2-40B4-BE49-F238E27FC236}">
                <a16:creationId xmlns:a16="http://schemas.microsoft.com/office/drawing/2014/main" id="{6C7917AB-5BD1-A3EE-0DC0-025D84032594}"/>
              </a:ext>
            </a:extLst>
          </p:cNvPr>
          <p:cNvSpPr txBox="1"/>
          <p:nvPr/>
        </p:nvSpPr>
        <p:spPr>
          <a:xfrm>
            <a:off x="1407284" y="8548955"/>
            <a:ext cx="6283705" cy="1472198"/>
          </a:xfrm>
          <a:prstGeom prst="rect">
            <a:avLst/>
          </a:prstGeom>
          <a:solidFill>
            <a:schemeClr val="bg1"/>
          </a:solidFill>
        </p:spPr>
        <p:txBody>
          <a:bodyPr wrap="square" rtlCol="0">
            <a:spAutoFit/>
          </a:bodyPr>
          <a:lstStyle/>
          <a:p>
            <a:pPr marL="63500">
              <a:lnSpc>
                <a:spcPct val="100000"/>
              </a:lnSpc>
            </a:pPr>
            <a:r>
              <a:rPr lang="en-US" sz="1600" b="1" spc="-30" dirty="0">
                <a:latin typeface="Calibri"/>
                <a:cs typeface="Calibri"/>
              </a:rPr>
              <a:t>Hudson Whitenight</a:t>
            </a:r>
            <a:r>
              <a:rPr lang="en-US" sz="1600" b="1" spc="-35" dirty="0">
                <a:latin typeface="Calibri"/>
                <a:cs typeface="Calibri"/>
              </a:rPr>
              <a:t>,</a:t>
            </a:r>
            <a:r>
              <a:rPr lang="en-US" sz="1600" b="1" spc="-55" dirty="0">
                <a:latin typeface="Calibri"/>
                <a:cs typeface="Calibri"/>
              </a:rPr>
              <a:t> </a:t>
            </a:r>
            <a:r>
              <a:rPr lang="en-US" sz="1600" b="1" spc="-10" dirty="0">
                <a:latin typeface="Calibri"/>
                <a:cs typeface="Calibri"/>
              </a:rPr>
              <a:t>JASAN Secretary</a:t>
            </a:r>
            <a:endParaRPr lang="en-US" sz="1600" dirty="0">
              <a:latin typeface="Calibri"/>
              <a:cs typeface="Calibri"/>
            </a:endParaRPr>
          </a:p>
          <a:p>
            <a:pPr marL="91440" marR="7620">
              <a:lnSpc>
                <a:spcPct val="100000"/>
              </a:lnSpc>
              <a:spcBef>
                <a:spcPts val="219"/>
              </a:spcBef>
            </a:pPr>
            <a:r>
              <a:rPr lang="en-US" sz="1200" spc="-20" dirty="0">
                <a:latin typeface="Calibri"/>
                <a:cs typeface="Calibri"/>
              </a:rPr>
              <a:t>Hud</a:t>
            </a:r>
            <a:r>
              <a:rPr lang="en-US" sz="1200" spc="-40" dirty="0">
                <a:latin typeface="Calibri"/>
                <a:cs typeface="Calibri"/>
              </a:rPr>
              <a:t> </a:t>
            </a:r>
            <a:r>
              <a:rPr lang="en-US" sz="1200" spc="-25" dirty="0">
                <a:latin typeface="Calibri"/>
                <a:cs typeface="Calibri"/>
              </a:rPr>
              <a:t>joined</a:t>
            </a:r>
            <a:r>
              <a:rPr lang="en-US" sz="1200" spc="-35" dirty="0">
                <a:latin typeface="Calibri"/>
                <a:cs typeface="Calibri"/>
              </a:rPr>
              <a:t> </a:t>
            </a:r>
            <a:r>
              <a:rPr lang="en-US" sz="1200" spc="-10" dirty="0">
                <a:latin typeface="Calibri"/>
                <a:cs typeface="Calibri"/>
              </a:rPr>
              <a:t>the</a:t>
            </a:r>
            <a:r>
              <a:rPr lang="en-US" sz="1200" spc="-40" dirty="0">
                <a:latin typeface="Calibri"/>
                <a:cs typeface="Calibri"/>
              </a:rPr>
              <a:t> </a:t>
            </a:r>
            <a:r>
              <a:rPr lang="en-US" sz="1200" spc="-10" dirty="0">
                <a:latin typeface="Calibri"/>
                <a:cs typeface="Calibri"/>
              </a:rPr>
              <a:t>JA</a:t>
            </a:r>
            <a:r>
              <a:rPr lang="en-US" sz="1200" spc="-15" dirty="0">
                <a:latin typeface="Calibri"/>
                <a:cs typeface="Calibri"/>
              </a:rPr>
              <a:t> </a:t>
            </a:r>
            <a:r>
              <a:rPr lang="en-US" sz="1200" spc="-25" dirty="0">
                <a:latin typeface="Calibri"/>
                <a:cs typeface="Calibri"/>
              </a:rPr>
              <a:t>Pioneers</a:t>
            </a:r>
            <a:r>
              <a:rPr lang="en-US" sz="1200" spc="-15" dirty="0">
                <a:latin typeface="Calibri"/>
                <a:cs typeface="Calibri"/>
              </a:rPr>
              <a:t> </a:t>
            </a:r>
            <a:r>
              <a:rPr lang="en-US" sz="1200" spc="-30" dirty="0">
                <a:latin typeface="Calibri"/>
                <a:cs typeface="Calibri"/>
              </a:rPr>
              <a:t>organization</a:t>
            </a:r>
            <a:r>
              <a:rPr lang="en-US" sz="1200" spc="-25" dirty="0">
                <a:latin typeface="Calibri"/>
                <a:cs typeface="Calibri"/>
              </a:rPr>
              <a:t> </a:t>
            </a:r>
            <a:r>
              <a:rPr lang="en-US" sz="1200" dirty="0">
                <a:latin typeface="Calibri"/>
                <a:cs typeface="Calibri"/>
              </a:rPr>
              <a:t>in</a:t>
            </a:r>
            <a:r>
              <a:rPr lang="en-US" sz="1200" spc="-35" dirty="0">
                <a:latin typeface="Calibri"/>
                <a:cs typeface="Calibri"/>
              </a:rPr>
              <a:t> </a:t>
            </a:r>
            <a:r>
              <a:rPr lang="en-US" sz="1200" spc="-10" dirty="0">
                <a:latin typeface="Calibri"/>
                <a:cs typeface="Calibri"/>
              </a:rPr>
              <a:t>2016</a:t>
            </a:r>
            <a:r>
              <a:rPr lang="en-US" sz="1200" spc="-15" dirty="0">
                <a:latin typeface="Calibri"/>
                <a:cs typeface="Calibri"/>
              </a:rPr>
              <a:t> </a:t>
            </a:r>
            <a:r>
              <a:rPr lang="en-US" sz="1200" spc="-20" dirty="0">
                <a:latin typeface="Calibri"/>
                <a:cs typeface="Calibri"/>
              </a:rPr>
              <a:t>when</a:t>
            </a:r>
            <a:r>
              <a:rPr lang="en-US" sz="1200" spc="-35" dirty="0">
                <a:latin typeface="Calibri"/>
                <a:cs typeface="Calibri"/>
              </a:rPr>
              <a:t> </a:t>
            </a:r>
            <a:r>
              <a:rPr lang="en-US" sz="1200" spc="-25" dirty="0">
                <a:latin typeface="Calibri"/>
                <a:cs typeface="Calibri"/>
              </a:rPr>
              <a:t>Frank</a:t>
            </a:r>
            <a:r>
              <a:rPr lang="en-US" sz="1200" spc="-35" dirty="0">
                <a:latin typeface="Calibri"/>
                <a:cs typeface="Calibri"/>
              </a:rPr>
              <a:t> </a:t>
            </a:r>
            <a:r>
              <a:rPr lang="en-US" sz="1200" spc="-25" dirty="0">
                <a:latin typeface="Calibri"/>
                <a:cs typeface="Calibri"/>
              </a:rPr>
              <a:t>McIntosh,</a:t>
            </a:r>
            <a:r>
              <a:rPr lang="en-US" sz="1200" spc="-15" dirty="0">
                <a:latin typeface="Calibri"/>
                <a:cs typeface="Calibri"/>
              </a:rPr>
              <a:t> </a:t>
            </a:r>
            <a:r>
              <a:rPr lang="en-US" sz="1200" spc="-20" dirty="0">
                <a:latin typeface="Calibri"/>
                <a:cs typeface="Calibri"/>
              </a:rPr>
              <a:t>then</a:t>
            </a:r>
            <a:r>
              <a:rPr lang="en-US" sz="1200" spc="-45" dirty="0">
                <a:latin typeface="Calibri"/>
                <a:cs typeface="Calibri"/>
              </a:rPr>
              <a:t> </a:t>
            </a:r>
            <a:r>
              <a:rPr lang="en-US" sz="1200" spc="-40" dirty="0">
                <a:latin typeface="Calibri"/>
                <a:cs typeface="Calibri"/>
              </a:rPr>
              <a:t>Chair,</a:t>
            </a:r>
            <a:r>
              <a:rPr lang="en-US" sz="1200" spc="-30" dirty="0">
                <a:latin typeface="Calibri"/>
                <a:cs typeface="Calibri"/>
              </a:rPr>
              <a:t> determined</a:t>
            </a:r>
            <a:r>
              <a:rPr lang="en-US" sz="1200" spc="-35" dirty="0">
                <a:latin typeface="Calibri"/>
                <a:cs typeface="Calibri"/>
              </a:rPr>
              <a:t> </a:t>
            </a:r>
            <a:r>
              <a:rPr lang="en-US" sz="1200" spc="-10" dirty="0">
                <a:latin typeface="Calibri"/>
                <a:cs typeface="Calibri"/>
              </a:rPr>
              <a:t>the</a:t>
            </a:r>
            <a:r>
              <a:rPr lang="en-US" sz="1200" spc="-40" dirty="0">
                <a:latin typeface="Calibri"/>
                <a:cs typeface="Calibri"/>
              </a:rPr>
              <a:t> </a:t>
            </a:r>
            <a:r>
              <a:rPr lang="en-US" sz="1200" spc="-20" dirty="0">
                <a:latin typeface="Calibri"/>
                <a:cs typeface="Calibri"/>
              </a:rPr>
              <a:t>need </a:t>
            </a:r>
            <a:r>
              <a:rPr lang="en-US" sz="1200" spc="-25" dirty="0">
                <a:latin typeface="Calibri"/>
                <a:cs typeface="Calibri"/>
              </a:rPr>
              <a:t>for</a:t>
            </a:r>
            <a:r>
              <a:rPr lang="en-US" sz="1200" spc="-40" dirty="0">
                <a:latin typeface="Calibri"/>
                <a:cs typeface="Calibri"/>
              </a:rPr>
              <a:t> </a:t>
            </a:r>
            <a:r>
              <a:rPr lang="en-US" sz="1200" spc="-30" dirty="0">
                <a:latin typeface="Calibri"/>
                <a:cs typeface="Calibri"/>
              </a:rPr>
              <a:t>administrative</a:t>
            </a:r>
            <a:r>
              <a:rPr lang="en-US" sz="1200" spc="-20" dirty="0">
                <a:latin typeface="Calibri"/>
                <a:cs typeface="Calibri"/>
              </a:rPr>
              <a:t> </a:t>
            </a:r>
            <a:r>
              <a:rPr lang="en-US" sz="1200" spc="-25" dirty="0">
                <a:latin typeface="Calibri"/>
                <a:cs typeface="Calibri"/>
              </a:rPr>
              <a:t>support</a:t>
            </a:r>
            <a:r>
              <a:rPr lang="en-US" sz="1200" spc="-40" dirty="0">
                <a:latin typeface="Calibri"/>
                <a:cs typeface="Calibri"/>
              </a:rPr>
              <a:t> </a:t>
            </a:r>
            <a:r>
              <a:rPr lang="en-US" sz="1200" spc="-25" dirty="0">
                <a:latin typeface="Calibri"/>
                <a:cs typeface="Calibri"/>
              </a:rPr>
              <a:t>for</a:t>
            </a:r>
            <a:r>
              <a:rPr lang="en-US" sz="1200" spc="-35" dirty="0">
                <a:latin typeface="Calibri"/>
                <a:cs typeface="Calibri"/>
              </a:rPr>
              <a:t> </a:t>
            </a:r>
            <a:r>
              <a:rPr lang="en-US" sz="1200" spc="-10" dirty="0">
                <a:latin typeface="Calibri"/>
                <a:cs typeface="Calibri"/>
              </a:rPr>
              <a:t>the</a:t>
            </a:r>
            <a:r>
              <a:rPr lang="en-US" sz="1200" spc="-35" dirty="0">
                <a:latin typeface="Calibri"/>
                <a:cs typeface="Calibri"/>
              </a:rPr>
              <a:t> </a:t>
            </a:r>
            <a:r>
              <a:rPr lang="en-US" sz="1200" spc="-25" dirty="0">
                <a:latin typeface="Calibri"/>
                <a:cs typeface="Calibri"/>
              </a:rPr>
              <a:t>growing</a:t>
            </a:r>
            <a:r>
              <a:rPr lang="en-US" sz="1200" spc="-15" dirty="0">
                <a:latin typeface="Calibri"/>
                <a:cs typeface="Calibri"/>
              </a:rPr>
              <a:t> </a:t>
            </a:r>
            <a:r>
              <a:rPr lang="en-US" sz="1200" spc="-30" dirty="0">
                <a:latin typeface="Calibri"/>
                <a:cs typeface="Calibri"/>
              </a:rPr>
              <a:t>organization. </a:t>
            </a:r>
            <a:r>
              <a:rPr lang="en-US" sz="1200" dirty="0">
                <a:latin typeface="Calibri"/>
                <a:cs typeface="Calibri"/>
              </a:rPr>
              <a:t>A</a:t>
            </a:r>
            <a:r>
              <a:rPr lang="en-US" sz="1200" spc="-20" dirty="0">
                <a:latin typeface="Calibri"/>
                <a:cs typeface="Calibri"/>
              </a:rPr>
              <a:t> </a:t>
            </a:r>
            <a:r>
              <a:rPr lang="en-US" sz="1200" spc="-30" dirty="0">
                <a:latin typeface="Calibri"/>
                <a:cs typeface="Calibri"/>
              </a:rPr>
              <a:t>graduate</a:t>
            </a:r>
            <a:r>
              <a:rPr lang="en-US" sz="1200" spc="-45" dirty="0">
                <a:latin typeface="Calibri"/>
                <a:cs typeface="Calibri"/>
              </a:rPr>
              <a:t> </a:t>
            </a:r>
            <a:r>
              <a:rPr lang="en-US" sz="1200" dirty="0">
                <a:latin typeface="Calibri"/>
                <a:cs typeface="Calibri"/>
              </a:rPr>
              <a:t>of</a:t>
            </a:r>
            <a:r>
              <a:rPr lang="en-US" sz="1200" spc="-30" dirty="0">
                <a:latin typeface="Calibri"/>
                <a:cs typeface="Calibri"/>
              </a:rPr>
              <a:t> </a:t>
            </a:r>
            <a:r>
              <a:rPr lang="en-US" sz="1200" spc="-10" dirty="0">
                <a:latin typeface="Calibri"/>
                <a:cs typeface="Calibri"/>
              </a:rPr>
              <a:t>the</a:t>
            </a:r>
            <a:r>
              <a:rPr lang="en-US" sz="1200" spc="-35" dirty="0">
                <a:latin typeface="Calibri"/>
                <a:cs typeface="Calibri"/>
              </a:rPr>
              <a:t> </a:t>
            </a:r>
            <a:r>
              <a:rPr lang="en-US" sz="1200" spc="-30" dirty="0">
                <a:latin typeface="Calibri"/>
                <a:cs typeface="Calibri"/>
              </a:rPr>
              <a:t>University</a:t>
            </a:r>
            <a:r>
              <a:rPr lang="en-US" sz="1200" spc="-15" dirty="0">
                <a:latin typeface="Calibri"/>
                <a:cs typeface="Calibri"/>
              </a:rPr>
              <a:t> </a:t>
            </a:r>
            <a:r>
              <a:rPr lang="en-US" sz="1200" dirty="0">
                <a:latin typeface="Calibri"/>
                <a:cs typeface="Calibri"/>
              </a:rPr>
              <a:t>of</a:t>
            </a:r>
            <a:r>
              <a:rPr lang="en-US" sz="1200" spc="-30" dirty="0">
                <a:latin typeface="Calibri"/>
                <a:cs typeface="Calibri"/>
              </a:rPr>
              <a:t> </a:t>
            </a:r>
            <a:r>
              <a:rPr lang="en-US" sz="1200" spc="-25" dirty="0">
                <a:latin typeface="Calibri"/>
                <a:cs typeface="Calibri"/>
              </a:rPr>
              <a:t>Kansas</a:t>
            </a:r>
            <a:r>
              <a:rPr lang="en-US" sz="1200" dirty="0">
                <a:latin typeface="Calibri"/>
                <a:cs typeface="Calibri"/>
              </a:rPr>
              <a:t> </a:t>
            </a:r>
            <a:r>
              <a:rPr lang="en-US" sz="1200" spc="-20" dirty="0">
                <a:latin typeface="Calibri"/>
                <a:cs typeface="Calibri"/>
              </a:rPr>
              <a:t>with </a:t>
            </a:r>
            <a:r>
              <a:rPr lang="en-US" sz="1200" spc="-50" dirty="0">
                <a:latin typeface="Calibri"/>
                <a:cs typeface="Calibri"/>
              </a:rPr>
              <a:t>a </a:t>
            </a:r>
            <a:r>
              <a:rPr lang="en-US" sz="1200" spc="-25" dirty="0">
                <a:latin typeface="Calibri"/>
                <a:cs typeface="Calibri"/>
              </a:rPr>
              <a:t>Bachelors</a:t>
            </a:r>
            <a:r>
              <a:rPr lang="en-US" sz="1200" spc="-15" dirty="0">
                <a:latin typeface="Calibri"/>
                <a:cs typeface="Calibri"/>
              </a:rPr>
              <a:t> </a:t>
            </a:r>
            <a:r>
              <a:rPr lang="en-US" sz="1200" dirty="0">
                <a:latin typeface="Calibri"/>
                <a:cs typeface="Calibri"/>
              </a:rPr>
              <a:t>in</a:t>
            </a:r>
            <a:r>
              <a:rPr lang="en-US" sz="1200" spc="-35" dirty="0">
                <a:latin typeface="Calibri"/>
                <a:cs typeface="Calibri"/>
              </a:rPr>
              <a:t> </a:t>
            </a:r>
            <a:r>
              <a:rPr lang="en-US" sz="1200" spc="-25" dirty="0">
                <a:latin typeface="Calibri"/>
                <a:cs typeface="Calibri"/>
              </a:rPr>
              <a:t>English </a:t>
            </a:r>
            <a:r>
              <a:rPr lang="en-US" sz="1200" spc="-10" dirty="0">
                <a:latin typeface="Calibri"/>
                <a:cs typeface="Calibri"/>
              </a:rPr>
              <a:t>and</a:t>
            </a:r>
            <a:r>
              <a:rPr lang="en-US" sz="1200" spc="-35" dirty="0">
                <a:latin typeface="Calibri"/>
                <a:cs typeface="Calibri"/>
              </a:rPr>
              <a:t> </a:t>
            </a:r>
            <a:r>
              <a:rPr lang="en-US" sz="1200" spc="-40" dirty="0">
                <a:latin typeface="Calibri"/>
                <a:cs typeface="Calibri"/>
              </a:rPr>
              <a:t>Psychology,</a:t>
            </a:r>
            <a:r>
              <a:rPr lang="en-US" sz="1200" spc="5" dirty="0">
                <a:latin typeface="Calibri"/>
                <a:cs typeface="Calibri"/>
              </a:rPr>
              <a:t> </a:t>
            </a:r>
            <a:r>
              <a:rPr lang="en-US" sz="1200" spc="-20" dirty="0">
                <a:latin typeface="Calibri"/>
                <a:cs typeface="Calibri"/>
              </a:rPr>
              <a:t>and</a:t>
            </a:r>
            <a:r>
              <a:rPr lang="en-US" sz="1200" spc="-45" dirty="0">
                <a:latin typeface="Calibri"/>
                <a:cs typeface="Calibri"/>
              </a:rPr>
              <a:t> </a:t>
            </a:r>
            <a:r>
              <a:rPr lang="en-US" sz="1200" dirty="0">
                <a:latin typeface="Calibri"/>
                <a:cs typeface="Calibri"/>
              </a:rPr>
              <a:t>of</a:t>
            </a:r>
            <a:r>
              <a:rPr lang="en-US" sz="1200" spc="-25" dirty="0">
                <a:latin typeface="Calibri"/>
                <a:cs typeface="Calibri"/>
              </a:rPr>
              <a:t> Seton</a:t>
            </a:r>
            <a:r>
              <a:rPr lang="en-US" sz="1200" spc="-35" dirty="0">
                <a:latin typeface="Calibri"/>
                <a:cs typeface="Calibri"/>
              </a:rPr>
              <a:t> </a:t>
            </a:r>
            <a:r>
              <a:rPr lang="en-US" sz="1200" spc="-20" dirty="0">
                <a:latin typeface="Calibri"/>
                <a:cs typeface="Calibri"/>
              </a:rPr>
              <a:t>Hall</a:t>
            </a:r>
            <a:r>
              <a:rPr lang="en-US" sz="1200" spc="-15" dirty="0">
                <a:latin typeface="Calibri"/>
                <a:cs typeface="Calibri"/>
              </a:rPr>
              <a:t> </a:t>
            </a:r>
            <a:r>
              <a:rPr lang="en-US" sz="1200" spc="-30" dirty="0">
                <a:latin typeface="Calibri"/>
                <a:cs typeface="Calibri"/>
              </a:rPr>
              <a:t>University</a:t>
            </a:r>
            <a:r>
              <a:rPr lang="en-US" sz="1200" spc="-20" dirty="0">
                <a:latin typeface="Calibri"/>
                <a:cs typeface="Calibri"/>
              </a:rPr>
              <a:t> with</a:t>
            </a:r>
            <a:r>
              <a:rPr lang="en-US" sz="1200" spc="-25" dirty="0">
                <a:latin typeface="Calibri"/>
                <a:cs typeface="Calibri"/>
              </a:rPr>
              <a:t> </a:t>
            </a:r>
            <a:r>
              <a:rPr lang="en-US" sz="1200" dirty="0">
                <a:latin typeface="Calibri"/>
                <a:cs typeface="Calibri"/>
              </a:rPr>
              <a:t>a</a:t>
            </a:r>
            <a:r>
              <a:rPr lang="en-US" sz="1200" spc="-30" dirty="0">
                <a:latin typeface="Calibri"/>
                <a:cs typeface="Calibri"/>
              </a:rPr>
              <a:t> Masters</a:t>
            </a:r>
            <a:r>
              <a:rPr lang="en-US" sz="1200" spc="-20" dirty="0">
                <a:latin typeface="Calibri"/>
                <a:cs typeface="Calibri"/>
              </a:rPr>
              <a:t> </a:t>
            </a:r>
            <a:r>
              <a:rPr lang="en-US" sz="1200" dirty="0">
                <a:latin typeface="Calibri"/>
                <a:cs typeface="Calibri"/>
              </a:rPr>
              <a:t>in</a:t>
            </a:r>
            <a:r>
              <a:rPr lang="en-US" sz="1200" spc="-35" dirty="0">
                <a:latin typeface="Calibri"/>
                <a:cs typeface="Calibri"/>
              </a:rPr>
              <a:t> </a:t>
            </a:r>
            <a:r>
              <a:rPr lang="en-US" sz="1200" spc="-25" dirty="0">
                <a:latin typeface="Calibri"/>
                <a:cs typeface="Calibri"/>
              </a:rPr>
              <a:t>Secondary</a:t>
            </a:r>
            <a:r>
              <a:rPr lang="en-US" sz="1200" spc="-30" dirty="0">
                <a:latin typeface="Calibri"/>
                <a:cs typeface="Calibri"/>
              </a:rPr>
              <a:t> </a:t>
            </a:r>
            <a:r>
              <a:rPr lang="en-US" sz="1200" spc="-10" dirty="0">
                <a:latin typeface="Calibri"/>
                <a:cs typeface="Calibri"/>
              </a:rPr>
              <a:t>Education, </a:t>
            </a:r>
            <a:r>
              <a:rPr lang="en-US" sz="1200" spc="-20" dirty="0">
                <a:latin typeface="Calibri"/>
                <a:cs typeface="Calibri"/>
              </a:rPr>
              <a:t>Hud</a:t>
            </a:r>
            <a:r>
              <a:rPr lang="en-US" sz="1200" spc="-35" dirty="0">
                <a:latin typeface="Calibri"/>
                <a:cs typeface="Calibri"/>
              </a:rPr>
              <a:t> </a:t>
            </a:r>
            <a:r>
              <a:rPr lang="en-US" sz="1200" spc="-25" dirty="0">
                <a:latin typeface="Calibri"/>
                <a:cs typeface="Calibri"/>
              </a:rPr>
              <a:t>began</a:t>
            </a:r>
            <a:r>
              <a:rPr lang="en-US" sz="1200" spc="-30" dirty="0">
                <a:latin typeface="Calibri"/>
                <a:cs typeface="Calibri"/>
              </a:rPr>
              <a:t> </a:t>
            </a:r>
            <a:r>
              <a:rPr lang="en-US" sz="1200" spc="-10" dirty="0">
                <a:latin typeface="Calibri"/>
                <a:cs typeface="Calibri"/>
              </a:rPr>
              <a:t>his</a:t>
            </a:r>
            <a:r>
              <a:rPr lang="en-US" sz="1200" spc="-30" dirty="0">
                <a:latin typeface="Calibri"/>
                <a:cs typeface="Calibri"/>
              </a:rPr>
              <a:t> </a:t>
            </a:r>
            <a:r>
              <a:rPr lang="en-US" sz="1200" spc="-25" dirty="0">
                <a:latin typeface="Calibri"/>
                <a:cs typeface="Calibri"/>
              </a:rPr>
              <a:t>career</a:t>
            </a:r>
            <a:r>
              <a:rPr lang="en-US" sz="1200" spc="-20" dirty="0">
                <a:latin typeface="Calibri"/>
                <a:cs typeface="Calibri"/>
              </a:rPr>
              <a:t> </a:t>
            </a:r>
            <a:r>
              <a:rPr lang="en-US" sz="1200" dirty="0">
                <a:latin typeface="Calibri"/>
                <a:cs typeface="Calibri"/>
              </a:rPr>
              <a:t>as</a:t>
            </a:r>
            <a:r>
              <a:rPr lang="en-US" sz="1200" spc="-20" dirty="0">
                <a:latin typeface="Calibri"/>
                <a:cs typeface="Calibri"/>
              </a:rPr>
              <a:t> </a:t>
            </a:r>
            <a:r>
              <a:rPr lang="en-US" sz="1200" dirty="0">
                <a:latin typeface="Calibri"/>
                <a:cs typeface="Calibri"/>
              </a:rPr>
              <a:t>a</a:t>
            </a:r>
            <a:r>
              <a:rPr lang="en-US" sz="1200" spc="-35" dirty="0">
                <a:latin typeface="Calibri"/>
                <a:cs typeface="Calibri"/>
              </a:rPr>
              <a:t> </a:t>
            </a:r>
            <a:r>
              <a:rPr lang="en-US" sz="1200" spc="-20" dirty="0">
                <a:latin typeface="Calibri"/>
                <a:cs typeface="Calibri"/>
              </a:rPr>
              <a:t>high</a:t>
            </a:r>
            <a:r>
              <a:rPr lang="en-US" sz="1200" spc="-35" dirty="0">
                <a:latin typeface="Calibri"/>
                <a:cs typeface="Calibri"/>
              </a:rPr>
              <a:t> </a:t>
            </a:r>
            <a:r>
              <a:rPr lang="en-US" sz="1200" spc="-20" dirty="0">
                <a:latin typeface="Calibri"/>
                <a:cs typeface="Calibri"/>
              </a:rPr>
              <a:t>school</a:t>
            </a:r>
            <a:r>
              <a:rPr lang="en-US" sz="1200" spc="-10" dirty="0">
                <a:latin typeface="Calibri"/>
                <a:cs typeface="Calibri"/>
              </a:rPr>
              <a:t> </a:t>
            </a:r>
            <a:r>
              <a:rPr lang="en-US" sz="1200" spc="-25" dirty="0">
                <a:latin typeface="Calibri"/>
                <a:cs typeface="Calibri"/>
              </a:rPr>
              <a:t>English</a:t>
            </a:r>
            <a:r>
              <a:rPr lang="en-US" sz="1200" spc="-20" dirty="0">
                <a:latin typeface="Calibri"/>
                <a:cs typeface="Calibri"/>
              </a:rPr>
              <a:t> </a:t>
            </a:r>
            <a:r>
              <a:rPr lang="en-US" sz="1200" spc="-25" dirty="0">
                <a:latin typeface="Calibri"/>
                <a:cs typeface="Calibri"/>
              </a:rPr>
              <a:t>teacher </a:t>
            </a:r>
            <a:r>
              <a:rPr lang="en-US" sz="1200" spc="-20" dirty="0">
                <a:latin typeface="Calibri"/>
                <a:cs typeface="Calibri"/>
              </a:rPr>
              <a:t>but</a:t>
            </a:r>
            <a:r>
              <a:rPr lang="en-US" sz="1200" spc="-40" dirty="0">
                <a:latin typeface="Calibri"/>
                <a:cs typeface="Calibri"/>
              </a:rPr>
              <a:t> </a:t>
            </a:r>
            <a:r>
              <a:rPr lang="en-US" sz="1200" spc="-30" dirty="0">
                <a:latin typeface="Calibri"/>
                <a:cs typeface="Calibri"/>
              </a:rPr>
              <a:t>eventually</a:t>
            </a:r>
            <a:r>
              <a:rPr lang="en-US" sz="1200" spc="-45" dirty="0">
                <a:latin typeface="Calibri"/>
                <a:cs typeface="Calibri"/>
              </a:rPr>
              <a:t> </a:t>
            </a:r>
            <a:r>
              <a:rPr lang="en-US" sz="1200" spc="-20" dirty="0">
                <a:latin typeface="Calibri"/>
                <a:cs typeface="Calibri"/>
              </a:rPr>
              <a:t>left</a:t>
            </a:r>
            <a:r>
              <a:rPr lang="en-US" sz="1200" spc="-30" dirty="0">
                <a:latin typeface="Calibri"/>
                <a:cs typeface="Calibri"/>
              </a:rPr>
              <a:t> </a:t>
            </a:r>
            <a:r>
              <a:rPr lang="en-US" sz="1200" spc="-25" dirty="0">
                <a:latin typeface="Calibri"/>
                <a:cs typeface="Calibri"/>
              </a:rPr>
              <a:t>spending</a:t>
            </a:r>
            <a:r>
              <a:rPr lang="en-US" sz="1200" spc="-40" dirty="0">
                <a:latin typeface="Calibri"/>
                <a:cs typeface="Calibri"/>
              </a:rPr>
              <a:t> </a:t>
            </a:r>
            <a:r>
              <a:rPr lang="en-US" sz="1200" spc="-10" dirty="0">
                <a:latin typeface="Calibri"/>
                <a:cs typeface="Calibri"/>
              </a:rPr>
              <a:t>the</a:t>
            </a:r>
            <a:r>
              <a:rPr lang="en-US" sz="1200" spc="-35" dirty="0">
                <a:latin typeface="Calibri"/>
                <a:cs typeface="Calibri"/>
              </a:rPr>
              <a:t> </a:t>
            </a:r>
            <a:r>
              <a:rPr lang="en-US" sz="1200" spc="-25" dirty="0">
                <a:latin typeface="Calibri"/>
                <a:cs typeface="Calibri"/>
              </a:rPr>
              <a:t>remainder</a:t>
            </a:r>
            <a:r>
              <a:rPr lang="en-US" sz="1200" spc="-40" dirty="0">
                <a:latin typeface="Calibri"/>
                <a:cs typeface="Calibri"/>
              </a:rPr>
              <a:t> </a:t>
            </a:r>
            <a:r>
              <a:rPr lang="en-US" sz="1200" dirty="0">
                <a:latin typeface="Calibri"/>
                <a:cs typeface="Calibri"/>
              </a:rPr>
              <a:t>of</a:t>
            </a:r>
            <a:r>
              <a:rPr lang="en-US" sz="1200" spc="-30" dirty="0">
                <a:latin typeface="Calibri"/>
                <a:cs typeface="Calibri"/>
              </a:rPr>
              <a:t> </a:t>
            </a:r>
            <a:r>
              <a:rPr lang="en-US" sz="1200" spc="-25" dirty="0">
                <a:latin typeface="Calibri"/>
                <a:cs typeface="Calibri"/>
              </a:rPr>
              <a:t>his career</a:t>
            </a:r>
            <a:r>
              <a:rPr lang="en-US" sz="1200" spc="-20" dirty="0">
                <a:latin typeface="Calibri"/>
                <a:cs typeface="Calibri"/>
              </a:rPr>
              <a:t> </a:t>
            </a:r>
            <a:r>
              <a:rPr lang="en-US" sz="1200" dirty="0">
                <a:latin typeface="Calibri"/>
                <a:cs typeface="Calibri"/>
              </a:rPr>
              <a:t>in</a:t>
            </a:r>
            <a:r>
              <a:rPr lang="en-US" sz="1200" spc="-30" dirty="0">
                <a:latin typeface="Calibri"/>
                <a:cs typeface="Calibri"/>
              </a:rPr>
              <a:t> Corporate</a:t>
            </a:r>
            <a:r>
              <a:rPr lang="en-US" sz="1200" spc="-20" dirty="0">
                <a:latin typeface="Calibri"/>
                <a:cs typeface="Calibri"/>
              </a:rPr>
              <a:t> </a:t>
            </a:r>
            <a:r>
              <a:rPr lang="en-US" sz="1200" spc="-30" dirty="0">
                <a:latin typeface="Calibri"/>
                <a:cs typeface="Calibri"/>
              </a:rPr>
              <a:t>Leadership</a:t>
            </a:r>
            <a:r>
              <a:rPr lang="en-US" sz="1200" spc="-20" dirty="0">
                <a:latin typeface="Calibri"/>
                <a:cs typeface="Calibri"/>
              </a:rPr>
              <a:t> </a:t>
            </a:r>
            <a:r>
              <a:rPr lang="en-US" sz="1200" spc="-30" dirty="0">
                <a:latin typeface="Calibri"/>
                <a:cs typeface="Calibri"/>
              </a:rPr>
              <a:t>Development </a:t>
            </a:r>
            <a:r>
              <a:rPr lang="en-US" sz="1200" spc="-10" dirty="0">
                <a:latin typeface="Calibri"/>
                <a:cs typeface="Calibri"/>
              </a:rPr>
              <a:t>and</a:t>
            </a:r>
            <a:r>
              <a:rPr lang="en-US" sz="1200" spc="-30" dirty="0">
                <a:latin typeface="Calibri"/>
                <a:cs typeface="Calibri"/>
              </a:rPr>
              <a:t> </a:t>
            </a:r>
            <a:r>
              <a:rPr lang="en-US" sz="1200" spc="-25" dirty="0">
                <a:latin typeface="Calibri"/>
                <a:cs typeface="Calibri"/>
              </a:rPr>
              <a:t>Process</a:t>
            </a:r>
            <a:r>
              <a:rPr lang="en-US" sz="1200" spc="15" dirty="0">
                <a:latin typeface="Calibri"/>
                <a:cs typeface="Calibri"/>
              </a:rPr>
              <a:t> </a:t>
            </a:r>
            <a:r>
              <a:rPr lang="en-US" sz="1200" spc="-30" dirty="0">
                <a:latin typeface="Calibri"/>
                <a:cs typeface="Calibri"/>
              </a:rPr>
              <a:t>Improvement.</a:t>
            </a:r>
            <a:r>
              <a:rPr lang="en-US" sz="1200" spc="-25" dirty="0">
                <a:latin typeface="Calibri"/>
                <a:cs typeface="Calibri"/>
              </a:rPr>
              <a:t> </a:t>
            </a:r>
            <a:r>
              <a:rPr lang="en-US" sz="1200" dirty="0">
                <a:latin typeface="Calibri"/>
                <a:cs typeface="Calibri"/>
              </a:rPr>
              <a:t>He</a:t>
            </a:r>
            <a:r>
              <a:rPr lang="en-US" sz="1200" spc="-10" dirty="0">
                <a:latin typeface="Calibri"/>
                <a:cs typeface="Calibri"/>
              </a:rPr>
              <a:t> </a:t>
            </a:r>
            <a:r>
              <a:rPr lang="en-US" sz="1200" spc="-30" dirty="0">
                <a:latin typeface="Calibri"/>
                <a:cs typeface="Calibri"/>
              </a:rPr>
              <a:t>currently</a:t>
            </a:r>
            <a:r>
              <a:rPr lang="en-US" sz="1200" spc="-40" dirty="0">
                <a:latin typeface="Calibri"/>
                <a:cs typeface="Calibri"/>
              </a:rPr>
              <a:t> </a:t>
            </a:r>
            <a:r>
              <a:rPr lang="en-US" sz="1200" spc="-25" dirty="0">
                <a:latin typeface="Calibri"/>
                <a:cs typeface="Calibri"/>
              </a:rPr>
              <a:t>works</a:t>
            </a:r>
            <a:r>
              <a:rPr lang="en-US" sz="1200" dirty="0">
                <a:latin typeface="Calibri"/>
                <a:cs typeface="Calibri"/>
              </a:rPr>
              <a:t> as</a:t>
            </a:r>
            <a:r>
              <a:rPr lang="en-US" sz="1200" spc="-10" dirty="0">
                <a:latin typeface="Calibri"/>
                <a:cs typeface="Calibri"/>
              </a:rPr>
              <a:t> </a:t>
            </a:r>
            <a:r>
              <a:rPr lang="en-US" sz="1200" spc="-25" dirty="0">
                <a:latin typeface="Calibri"/>
                <a:cs typeface="Calibri"/>
              </a:rPr>
              <a:t>an Adjunct</a:t>
            </a:r>
            <a:r>
              <a:rPr lang="en-US" sz="1200" spc="-30" dirty="0">
                <a:latin typeface="Calibri"/>
                <a:cs typeface="Calibri"/>
              </a:rPr>
              <a:t> </a:t>
            </a:r>
            <a:r>
              <a:rPr lang="en-US" sz="1200" spc="-25" dirty="0">
                <a:latin typeface="Calibri"/>
                <a:cs typeface="Calibri"/>
              </a:rPr>
              <a:t>teaching</a:t>
            </a:r>
            <a:r>
              <a:rPr lang="en-US" sz="1200" spc="-15" dirty="0">
                <a:latin typeface="Calibri"/>
                <a:cs typeface="Calibri"/>
              </a:rPr>
              <a:t> </a:t>
            </a:r>
            <a:r>
              <a:rPr lang="en-US" sz="1200" spc="-25" dirty="0">
                <a:latin typeface="Calibri"/>
                <a:cs typeface="Calibri"/>
              </a:rPr>
              <a:t>English</a:t>
            </a:r>
            <a:r>
              <a:rPr lang="en-US" sz="1200" spc="-10" dirty="0">
                <a:latin typeface="Calibri"/>
                <a:cs typeface="Calibri"/>
              </a:rPr>
              <a:t> at</a:t>
            </a:r>
            <a:r>
              <a:rPr lang="en-US" sz="1200" spc="-20" dirty="0">
                <a:latin typeface="Calibri"/>
                <a:cs typeface="Calibri"/>
              </a:rPr>
              <a:t> </a:t>
            </a:r>
            <a:r>
              <a:rPr lang="en-US" sz="1200" spc="-30" dirty="0">
                <a:latin typeface="Calibri"/>
                <a:cs typeface="Calibri"/>
              </a:rPr>
              <a:t>Wilmington</a:t>
            </a:r>
            <a:r>
              <a:rPr lang="en-US" sz="1200" spc="-20" dirty="0">
                <a:latin typeface="Calibri"/>
                <a:cs typeface="Calibri"/>
              </a:rPr>
              <a:t> </a:t>
            </a:r>
            <a:r>
              <a:rPr lang="en-US" sz="1200" spc="-30" dirty="0">
                <a:latin typeface="Calibri"/>
                <a:cs typeface="Calibri"/>
              </a:rPr>
              <a:t>University</a:t>
            </a:r>
            <a:r>
              <a:rPr lang="en-US" sz="1200" spc="-10" dirty="0">
                <a:latin typeface="Calibri"/>
                <a:cs typeface="Calibri"/>
              </a:rPr>
              <a:t>.</a:t>
            </a:r>
            <a:endParaRPr lang="en-US" sz="1200" dirty="0">
              <a:latin typeface="Calibri"/>
              <a:cs typeface="Calibri"/>
            </a:endParaRPr>
          </a:p>
        </p:txBody>
      </p:sp>
      <p:pic>
        <p:nvPicPr>
          <p:cNvPr id="3" name="object 23">
            <a:extLst>
              <a:ext uri="{FF2B5EF4-FFF2-40B4-BE49-F238E27FC236}">
                <a16:creationId xmlns:a16="http://schemas.microsoft.com/office/drawing/2014/main" id="{5288F377-0BA4-8018-9EEA-BAC78E40F6F9}"/>
              </a:ext>
            </a:extLst>
          </p:cNvPr>
          <p:cNvPicPr/>
          <p:nvPr/>
        </p:nvPicPr>
        <p:blipFill>
          <a:blip r:embed="rId3" cstate="print"/>
          <a:stretch>
            <a:fillRect/>
          </a:stretch>
        </p:blipFill>
        <p:spPr>
          <a:xfrm>
            <a:off x="264741" y="6467460"/>
            <a:ext cx="949451" cy="1437131"/>
          </a:xfrm>
          <a:prstGeom prst="rect">
            <a:avLst/>
          </a:prstGeom>
          <a:effectLst>
            <a:outerShdw blurRad="292100" dist="139700" dir="2700000" algn="ctr" rotWithShape="0">
              <a:schemeClr val="bg1">
                <a:lumMod val="65000"/>
                <a:alpha val="65000"/>
              </a:schemeClr>
            </a:outerShdw>
          </a:effectLst>
        </p:spPr>
      </p:pic>
      <p:pic>
        <p:nvPicPr>
          <p:cNvPr id="6" name="object 4">
            <a:extLst>
              <a:ext uri="{FF2B5EF4-FFF2-40B4-BE49-F238E27FC236}">
                <a16:creationId xmlns:a16="http://schemas.microsoft.com/office/drawing/2014/main" id="{64CE82E4-FAD5-90FC-7224-7BE4A53DDB63}"/>
              </a:ext>
            </a:extLst>
          </p:cNvPr>
          <p:cNvPicPr/>
          <p:nvPr/>
        </p:nvPicPr>
        <p:blipFill>
          <a:blip r:embed="rId4" cstate="print"/>
          <a:stretch>
            <a:fillRect/>
          </a:stretch>
        </p:blipFill>
        <p:spPr>
          <a:xfrm>
            <a:off x="222068" y="1440210"/>
            <a:ext cx="992124" cy="1239012"/>
          </a:xfrm>
          <a:prstGeom prst="rect">
            <a:avLst/>
          </a:prstGeom>
          <a:effectLst>
            <a:outerShdw blurRad="292100" dist="139700" dir="2700000" algn="ctr" rotWithShape="0">
              <a:schemeClr val="bg1">
                <a:lumMod val="65000"/>
                <a:alpha val="65000"/>
              </a:schemeClr>
            </a:outerShdw>
          </a:effectLst>
        </p:spPr>
      </p:pic>
      <p:pic>
        <p:nvPicPr>
          <p:cNvPr id="14" name="Picture 13" descr="A person wearing glasses and a blue shirt&#10;&#10;Description automatically generated with low confidence">
            <a:extLst>
              <a:ext uri="{FF2B5EF4-FFF2-40B4-BE49-F238E27FC236}">
                <a16:creationId xmlns:a16="http://schemas.microsoft.com/office/drawing/2014/main" id="{E79C8DB8-0F91-7EB9-685B-7C31A585A7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692" y="8626584"/>
            <a:ext cx="849794" cy="1277298"/>
          </a:xfrm>
          <a:prstGeom prst="rect">
            <a:avLst/>
          </a:prstGeom>
          <a:effectLst>
            <a:outerShdw blurRad="292100" dist="139700" dir="2700000" algn="ctr" rotWithShape="0">
              <a:schemeClr val="bg1">
                <a:lumMod val="65000"/>
                <a:alpha val="65000"/>
              </a:schemeClr>
            </a:outerShdw>
          </a:effectLst>
        </p:spPr>
      </p:pic>
      <p:pic>
        <p:nvPicPr>
          <p:cNvPr id="7" name="Picture 6" descr="A person wearing a pink shirt and tie&#10;&#10;Description automatically generated with medium confidence">
            <a:extLst>
              <a:ext uri="{FF2B5EF4-FFF2-40B4-BE49-F238E27FC236}">
                <a16:creationId xmlns:a16="http://schemas.microsoft.com/office/drawing/2014/main" id="{2074A3B9-FEE1-372A-BC1A-054A06F888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6975" y="3454076"/>
            <a:ext cx="977217" cy="1835844"/>
          </a:xfrm>
          <a:prstGeom prst="rect">
            <a:avLst/>
          </a:prstGeom>
          <a:ln>
            <a:noFill/>
          </a:ln>
          <a:effectLst>
            <a:outerShdw blurRad="292100" dist="139700" dir="2700000" algn="tl" rotWithShape="0">
              <a:schemeClr val="bg1">
                <a:lumMod val="65000"/>
                <a:alpha val="65000"/>
              </a:schemeClr>
            </a:outerShdw>
          </a:effectLst>
        </p:spPr>
      </p:pic>
    </p:spTree>
    <p:extLst>
      <p:ext uri="{BB962C8B-B14F-4D97-AF65-F5344CB8AC3E}">
        <p14:creationId xmlns:p14="http://schemas.microsoft.com/office/powerpoint/2010/main" val="26946232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120</TotalTime>
  <Words>1805</Words>
  <Application>Microsoft Office PowerPoint</Application>
  <PresentationFormat>Custom</PresentationFormat>
  <Paragraphs>37</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Hudson Whitenight</dc:creator>
  <cp:lastModifiedBy>Hudson Whitenight</cp:lastModifiedBy>
  <cp:revision>3</cp:revision>
  <dcterms:created xsi:type="dcterms:W3CDTF">2023-05-21T16:35:41Z</dcterms:created>
  <dcterms:modified xsi:type="dcterms:W3CDTF">2023-06-18T12:15:16Z</dcterms:modified>
</cp:coreProperties>
</file>